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327" r:id="rId3"/>
    <p:sldId id="334" r:id="rId4"/>
    <p:sldId id="264" r:id="rId5"/>
    <p:sldId id="272" r:id="rId6"/>
    <p:sldId id="273" r:id="rId7"/>
    <p:sldId id="274" r:id="rId8"/>
    <p:sldId id="259" r:id="rId9"/>
    <p:sldId id="266" r:id="rId10"/>
    <p:sldId id="280" r:id="rId11"/>
    <p:sldId id="275" r:id="rId12"/>
    <p:sldId id="270" r:id="rId13"/>
    <p:sldId id="276" r:id="rId14"/>
    <p:sldId id="277" r:id="rId15"/>
    <p:sldId id="278" r:id="rId16"/>
    <p:sldId id="279" r:id="rId17"/>
    <p:sldId id="338" r:id="rId18"/>
    <p:sldId id="341" r:id="rId19"/>
    <p:sldId id="281" r:id="rId20"/>
    <p:sldId id="286" r:id="rId21"/>
    <p:sldId id="339" r:id="rId22"/>
    <p:sldId id="287" r:id="rId23"/>
    <p:sldId id="294" r:id="rId24"/>
    <p:sldId id="295" r:id="rId25"/>
    <p:sldId id="297" r:id="rId26"/>
    <p:sldId id="298" r:id="rId27"/>
    <p:sldId id="299" r:id="rId28"/>
    <p:sldId id="300" r:id="rId29"/>
    <p:sldId id="335" r:id="rId30"/>
    <p:sldId id="303" r:id="rId31"/>
    <p:sldId id="336" r:id="rId32"/>
    <p:sldId id="337" r:id="rId33"/>
    <p:sldId id="304" r:id="rId34"/>
    <p:sldId id="305" r:id="rId35"/>
    <p:sldId id="306" r:id="rId36"/>
    <p:sldId id="308" r:id="rId37"/>
    <p:sldId id="309" r:id="rId38"/>
    <p:sldId id="311" r:id="rId39"/>
    <p:sldId id="312" r:id="rId40"/>
    <p:sldId id="313" r:id="rId41"/>
    <p:sldId id="314" r:id="rId42"/>
    <p:sldId id="315" r:id="rId43"/>
    <p:sldId id="316" r:id="rId44"/>
    <p:sldId id="317" r:id="rId45"/>
    <p:sldId id="321" r:id="rId46"/>
    <p:sldId id="322" r:id="rId47"/>
    <p:sldId id="323" r:id="rId48"/>
    <p:sldId id="324" r:id="rId49"/>
    <p:sldId id="325" r:id="rId50"/>
    <p:sldId id="326" r:id="rId51"/>
    <p:sldId id="340" r:id="rId52"/>
    <p:sldId id="271" r:id="rId53"/>
  </p:sldIdLst>
  <p:sldSz cx="9144000" cy="6858000" type="screen4x3"/>
  <p:notesSz cx="6858000" cy="9144000"/>
  <p:custShowLst>
    <p:custShow name="Custom Show 1" id="0">
      <p:sldLst>
        <p:sld r:id="rId2"/>
        <p:sld r:id="rId9"/>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oj Jain" initials="M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0349" autoAdjust="0"/>
  </p:normalViewPr>
  <p:slideViewPr>
    <p:cSldViewPr>
      <p:cViewPr>
        <p:scale>
          <a:sx n="75" d="100"/>
          <a:sy n="75" d="100"/>
        </p:scale>
        <p:origin x="-1002" y="29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20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3B8EB-B7E1-4C69-8565-98472947874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BA74A03-2AC4-43DB-84D6-920E01F38906}">
      <dgm:prSet phldrT="[Tex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Programme</a:t>
          </a:r>
          <a:endParaRPr lang="en-US" sz="2000" b="1" dirty="0">
            <a:solidFill>
              <a:schemeClr val="tx1"/>
            </a:solidFill>
            <a:effectLst>
              <a:outerShdw blurRad="38100" dist="38100" dir="2700000" algn="tl">
                <a:srgbClr val="000000">
                  <a:alpha val="43137"/>
                </a:srgbClr>
              </a:outerShdw>
            </a:effectLst>
          </a:endParaRPr>
        </a:p>
      </dgm:t>
    </dgm:pt>
    <dgm:pt modelId="{CE837179-B0A6-4485-B24E-6F9C586D91A7}" type="parTrans" cxnId="{E9CA61E2-8C81-4B93-B4C0-FAB0BA582911}">
      <dgm:prSet/>
      <dgm:spPr/>
      <dgm:t>
        <a:bodyPr/>
        <a:lstStyle/>
        <a:p>
          <a:endParaRPr lang="en-US"/>
        </a:p>
      </dgm:t>
    </dgm:pt>
    <dgm:pt modelId="{FE7087AF-E9D8-4B7E-9E6C-3C8AA3DD2771}" type="sibTrans" cxnId="{E9CA61E2-8C81-4B93-B4C0-FAB0BA582911}">
      <dgm:prSet/>
      <dgm:spPr/>
      <dgm:t>
        <a:bodyPr/>
        <a:lstStyle/>
        <a:p>
          <a:endParaRPr lang="en-US"/>
        </a:p>
      </dgm:t>
    </dgm:pt>
    <dgm:pt modelId="{904B57E1-EA10-41FE-94B7-A21AB2DA25B8}">
      <dgm:prSet phldrT="[Tex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Sub-Programme</a:t>
          </a:r>
          <a:endParaRPr lang="en-US" sz="2000" b="1" dirty="0">
            <a:solidFill>
              <a:schemeClr val="tx1"/>
            </a:solidFill>
            <a:effectLst>
              <a:outerShdw blurRad="38100" dist="38100" dir="2700000" algn="tl">
                <a:srgbClr val="000000">
                  <a:alpha val="43137"/>
                </a:srgbClr>
              </a:outerShdw>
            </a:effectLst>
          </a:endParaRPr>
        </a:p>
      </dgm:t>
    </dgm:pt>
    <dgm:pt modelId="{9B50BF82-E6A9-4C3E-B473-70376B64DC5A}" type="parTrans" cxnId="{36BB7676-8423-4973-8597-1577D84519ED}">
      <dgm:prSet/>
      <dgm:spPr/>
      <dgm:t>
        <a:bodyPr/>
        <a:lstStyle/>
        <a:p>
          <a:endParaRPr lang="en-US" dirty="0"/>
        </a:p>
      </dgm:t>
    </dgm:pt>
    <dgm:pt modelId="{60E227FC-8B26-48CA-A4F6-6BA2A7550F7E}" type="sibTrans" cxnId="{36BB7676-8423-4973-8597-1577D84519ED}">
      <dgm:prSet/>
      <dgm:spPr/>
      <dgm:t>
        <a:bodyPr/>
        <a:lstStyle/>
        <a:p>
          <a:endParaRPr lang="en-US"/>
        </a:p>
      </dgm:t>
    </dgm:pt>
    <dgm:pt modelId="{ABCBDF8F-39EE-4240-910F-06ED063F2466}">
      <dgm:prSet phldrT="[Tex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Sub-programme</a:t>
          </a:r>
          <a:endParaRPr lang="en-US" sz="2000" b="1" dirty="0">
            <a:solidFill>
              <a:schemeClr val="tx1"/>
            </a:solidFill>
            <a:effectLst>
              <a:outerShdw blurRad="38100" dist="38100" dir="2700000" algn="tl">
                <a:srgbClr val="000000">
                  <a:alpha val="43137"/>
                </a:srgbClr>
              </a:outerShdw>
            </a:effectLst>
          </a:endParaRPr>
        </a:p>
      </dgm:t>
    </dgm:pt>
    <dgm:pt modelId="{DB2AA731-FE74-4F11-B6A1-F9DC1602A0CF}" type="parTrans" cxnId="{7C37728D-9092-460D-A3D7-9DA5E8401EE0}">
      <dgm:prSet/>
      <dgm:spPr/>
      <dgm:t>
        <a:bodyPr/>
        <a:lstStyle/>
        <a:p>
          <a:endParaRPr lang="en-US" dirty="0"/>
        </a:p>
      </dgm:t>
    </dgm:pt>
    <dgm:pt modelId="{96EC2954-0F88-4630-B1C3-29FF6220055D}" type="sibTrans" cxnId="{7C37728D-9092-460D-A3D7-9DA5E8401EE0}">
      <dgm:prSet/>
      <dgm:spPr/>
      <dgm:t>
        <a:bodyPr/>
        <a:lstStyle/>
        <a:p>
          <a:endParaRPr lang="en-US"/>
        </a:p>
      </dgm:t>
    </dgm:pt>
    <dgm:pt modelId="{79F44277-4C8D-4BFD-84AC-C09EF137C576}">
      <dgm:prSet phldrT="[Tex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Sub-programme</a:t>
          </a:r>
          <a:endParaRPr lang="en-US" sz="2000" b="1" dirty="0">
            <a:solidFill>
              <a:schemeClr val="tx1"/>
            </a:solidFill>
            <a:effectLst>
              <a:outerShdw blurRad="38100" dist="38100" dir="2700000" algn="tl">
                <a:srgbClr val="000000">
                  <a:alpha val="43137"/>
                </a:srgbClr>
              </a:outerShdw>
            </a:effectLst>
          </a:endParaRPr>
        </a:p>
      </dgm:t>
    </dgm:pt>
    <dgm:pt modelId="{C6E7929D-C6BE-414B-B9C8-1DF6C06B5B97}" type="parTrans" cxnId="{CEF0C2E5-084B-40C1-9AD3-97E1A0E8B965}">
      <dgm:prSet/>
      <dgm:spPr/>
      <dgm:t>
        <a:bodyPr/>
        <a:lstStyle/>
        <a:p>
          <a:endParaRPr lang="en-US" dirty="0"/>
        </a:p>
      </dgm:t>
    </dgm:pt>
    <dgm:pt modelId="{BF3C789C-7BFB-481B-998D-ADDFC647EECB}" type="sibTrans" cxnId="{CEF0C2E5-084B-40C1-9AD3-97E1A0E8B965}">
      <dgm:prSet/>
      <dgm:spPr/>
      <dgm:t>
        <a:bodyPr/>
        <a:lstStyle/>
        <a:p>
          <a:endParaRPr lang="en-US"/>
        </a:p>
      </dgm:t>
    </dgm:pt>
    <dgm:pt modelId="{4B88502E-2AF4-40CC-B599-93AA35F5F4CD}">
      <dgm:prSe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Scheme</a:t>
          </a:r>
          <a:endParaRPr lang="en-US" sz="2000" b="1" dirty="0">
            <a:solidFill>
              <a:schemeClr val="tx1"/>
            </a:solidFill>
            <a:effectLst>
              <a:outerShdw blurRad="38100" dist="38100" dir="2700000" algn="tl">
                <a:srgbClr val="000000">
                  <a:alpha val="43137"/>
                </a:srgbClr>
              </a:outerShdw>
            </a:effectLst>
          </a:endParaRPr>
        </a:p>
      </dgm:t>
    </dgm:pt>
    <dgm:pt modelId="{9B3A9EC4-7622-4CF4-BC66-1D04C2BF9040}" type="parTrans" cxnId="{7371BD18-4627-4DBA-8830-B602DA093724}">
      <dgm:prSet/>
      <dgm:spPr/>
      <dgm:t>
        <a:bodyPr/>
        <a:lstStyle/>
        <a:p>
          <a:endParaRPr lang="en-US" dirty="0"/>
        </a:p>
      </dgm:t>
    </dgm:pt>
    <dgm:pt modelId="{6371474D-BC0C-47DE-83FD-BD3800336684}" type="sibTrans" cxnId="{7371BD18-4627-4DBA-8830-B602DA093724}">
      <dgm:prSet/>
      <dgm:spPr/>
      <dgm:t>
        <a:bodyPr/>
        <a:lstStyle/>
        <a:p>
          <a:endParaRPr lang="en-US"/>
        </a:p>
      </dgm:t>
    </dgm:pt>
    <dgm:pt modelId="{2E65F823-157B-4C6E-B19D-05CDB1559E86}">
      <dgm:prSe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Scheme</a:t>
          </a:r>
          <a:endParaRPr lang="en-US" sz="2000" b="1" dirty="0">
            <a:solidFill>
              <a:schemeClr val="tx1"/>
            </a:solidFill>
            <a:effectLst>
              <a:outerShdw blurRad="38100" dist="38100" dir="2700000" algn="tl">
                <a:srgbClr val="000000">
                  <a:alpha val="43137"/>
                </a:srgbClr>
              </a:outerShdw>
            </a:effectLst>
          </a:endParaRPr>
        </a:p>
      </dgm:t>
    </dgm:pt>
    <dgm:pt modelId="{BCAE5E07-CE5F-45BA-9BB3-B1FCF686104C}" type="parTrans" cxnId="{3EEB4011-95BA-411D-8753-71383E3B6D50}">
      <dgm:prSet/>
      <dgm:spPr/>
      <dgm:t>
        <a:bodyPr/>
        <a:lstStyle/>
        <a:p>
          <a:endParaRPr lang="en-US" dirty="0"/>
        </a:p>
      </dgm:t>
    </dgm:pt>
    <dgm:pt modelId="{92C1A5C7-B536-405C-8FFF-9630AE6507AD}" type="sibTrans" cxnId="{3EEB4011-95BA-411D-8753-71383E3B6D50}">
      <dgm:prSet/>
      <dgm:spPr/>
      <dgm:t>
        <a:bodyPr/>
        <a:lstStyle/>
        <a:p>
          <a:endParaRPr lang="en-US"/>
        </a:p>
      </dgm:t>
    </dgm:pt>
    <dgm:pt modelId="{E970E4A2-26A6-4509-B3C6-CEE77090D027}">
      <dgm:prSe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Scheme</a:t>
          </a:r>
          <a:endParaRPr lang="en-US" sz="2000" b="1" dirty="0">
            <a:solidFill>
              <a:schemeClr val="tx1"/>
            </a:solidFill>
            <a:effectLst>
              <a:outerShdw blurRad="38100" dist="38100" dir="2700000" algn="tl">
                <a:srgbClr val="000000">
                  <a:alpha val="43137"/>
                </a:srgbClr>
              </a:outerShdw>
            </a:effectLst>
          </a:endParaRPr>
        </a:p>
      </dgm:t>
    </dgm:pt>
    <dgm:pt modelId="{C84A71F1-64F0-4D37-9740-CEC6CA0019B5}" type="parTrans" cxnId="{6AA71EF4-B0AA-4F65-9DDE-E1F53F3026C4}">
      <dgm:prSet/>
      <dgm:spPr/>
      <dgm:t>
        <a:bodyPr/>
        <a:lstStyle/>
        <a:p>
          <a:endParaRPr lang="en-US" dirty="0"/>
        </a:p>
      </dgm:t>
    </dgm:pt>
    <dgm:pt modelId="{0B2D7F94-BDA6-4414-A09B-7E2D927989F1}" type="sibTrans" cxnId="{6AA71EF4-B0AA-4F65-9DDE-E1F53F3026C4}">
      <dgm:prSet/>
      <dgm:spPr/>
      <dgm:t>
        <a:bodyPr/>
        <a:lstStyle/>
        <a:p>
          <a:endParaRPr lang="en-US"/>
        </a:p>
      </dgm:t>
    </dgm:pt>
    <dgm:pt modelId="{9306AB9E-4CCD-42CD-BC39-48CC1BCBEA0A}">
      <dgm:prSe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Scheme</a:t>
          </a:r>
          <a:endParaRPr lang="en-US" sz="2000" b="1" dirty="0">
            <a:solidFill>
              <a:schemeClr val="tx1"/>
            </a:solidFill>
            <a:effectLst>
              <a:outerShdw blurRad="38100" dist="38100" dir="2700000" algn="tl">
                <a:srgbClr val="000000">
                  <a:alpha val="43137"/>
                </a:srgbClr>
              </a:outerShdw>
            </a:effectLst>
          </a:endParaRPr>
        </a:p>
      </dgm:t>
    </dgm:pt>
    <dgm:pt modelId="{074B1257-0DBB-4009-86B1-7661DA0C0939}" type="parTrans" cxnId="{62A800E8-B6EC-4420-ACFA-A03DAE20A582}">
      <dgm:prSet/>
      <dgm:spPr/>
      <dgm:t>
        <a:bodyPr/>
        <a:lstStyle/>
        <a:p>
          <a:endParaRPr lang="en-US" dirty="0"/>
        </a:p>
      </dgm:t>
    </dgm:pt>
    <dgm:pt modelId="{5BD5C5DE-4E15-403F-BB6A-1EC520C3F94E}" type="sibTrans" cxnId="{62A800E8-B6EC-4420-ACFA-A03DAE20A582}">
      <dgm:prSet/>
      <dgm:spPr/>
      <dgm:t>
        <a:bodyPr/>
        <a:lstStyle/>
        <a:p>
          <a:endParaRPr lang="en-US"/>
        </a:p>
      </dgm:t>
    </dgm:pt>
    <dgm:pt modelId="{A4E107D1-D4FF-4EB7-83DF-C59B4AC7CE29}">
      <dgm:prSe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Scheme</a:t>
          </a:r>
          <a:endParaRPr lang="en-US" sz="2000" b="1" dirty="0">
            <a:solidFill>
              <a:schemeClr val="tx1"/>
            </a:solidFill>
            <a:effectLst>
              <a:outerShdw blurRad="38100" dist="38100" dir="2700000" algn="tl">
                <a:srgbClr val="000000">
                  <a:alpha val="43137"/>
                </a:srgbClr>
              </a:outerShdw>
            </a:effectLst>
          </a:endParaRPr>
        </a:p>
      </dgm:t>
    </dgm:pt>
    <dgm:pt modelId="{92BF9627-9000-448B-A96E-D0581D9D8D46}" type="parTrans" cxnId="{E9C13927-E865-4A2C-AF80-6EE851315BBF}">
      <dgm:prSet/>
      <dgm:spPr/>
      <dgm:t>
        <a:bodyPr/>
        <a:lstStyle/>
        <a:p>
          <a:endParaRPr lang="en-US" dirty="0"/>
        </a:p>
      </dgm:t>
    </dgm:pt>
    <dgm:pt modelId="{F28741B0-CD1B-45CE-BBF0-451374082E09}" type="sibTrans" cxnId="{E9C13927-E865-4A2C-AF80-6EE851315BBF}">
      <dgm:prSet/>
      <dgm:spPr/>
      <dgm:t>
        <a:bodyPr/>
        <a:lstStyle/>
        <a:p>
          <a:endParaRPr lang="en-US"/>
        </a:p>
      </dgm:t>
    </dgm:pt>
    <dgm:pt modelId="{FF96134C-053A-4E83-9E96-58BBEB70E20F}">
      <dgm:prSe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Scheme</a:t>
          </a:r>
          <a:endParaRPr lang="en-US" sz="2000" b="1" dirty="0">
            <a:solidFill>
              <a:schemeClr val="tx1"/>
            </a:solidFill>
            <a:effectLst>
              <a:outerShdw blurRad="38100" dist="38100" dir="2700000" algn="tl">
                <a:srgbClr val="000000">
                  <a:alpha val="43137"/>
                </a:srgbClr>
              </a:outerShdw>
            </a:effectLst>
          </a:endParaRPr>
        </a:p>
      </dgm:t>
    </dgm:pt>
    <dgm:pt modelId="{F3A4C071-1317-412B-94AF-87E4E01B7988}" type="parTrans" cxnId="{420AF537-8181-4F40-B0E6-00A60016BAB5}">
      <dgm:prSet/>
      <dgm:spPr/>
      <dgm:t>
        <a:bodyPr/>
        <a:lstStyle/>
        <a:p>
          <a:endParaRPr lang="en-US" dirty="0"/>
        </a:p>
      </dgm:t>
    </dgm:pt>
    <dgm:pt modelId="{1C7D7AD4-E4A2-4F6E-BBF4-73CE06B0C2C8}" type="sibTrans" cxnId="{420AF537-8181-4F40-B0E6-00A60016BAB5}">
      <dgm:prSet/>
      <dgm:spPr/>
      <dgm:t>
        <a:bodyPr/>
        <a:lstStyle/>
        <a:p>
          <a:endParaRPr lang="en-US"/>
        </a:p>
      </dgm:t>
    </dgm:pt>
    <dgm:pt modelId="{37802AAF-079E-4AC9-8151-C692C3DA8AA7}" type="pres">
      <dgm:prSet presAssocID="{15C3B8EB-B7E1-4C69-8565-984729478747}" presName="hierChild1" presStyleCnt="0">
        <dgm:presLayoutVars>
          <dgm:orgChart val="1"/>
          <dgm:chPref val="1"/>
          <dgm:dir/>
          <dgm:animOne val="branch"/>
          <dgm:animLvl val="lvl"/>
          <dgm:resizeHandles/>
        </dgm:presLayoutVars>
      </dgm:prSet>
      <dgm:spPr/>
      <dgm:t>
        <a:bodyPr/>
        <a:lstStyle/>
        <a:p>
          <a:endParaRPr lang="en-US"/>
        </a:p>
      </dgm:t>
    </dgm:pt>
    <dgm:pt modelId="{39038748-35E3-414F-B039-187121B745B5}" type="pres">
      <dgm:prSet presAssocID="{FBA74A03-2AC4-43DB-84D6-920E01F38906}" presName="hierRoot1" presStyleCnt="0">
        <dgm:presLayoutVars>
          <dgm:hierBranch val="init"/>
        </dgm:presLayoutVars>
      </dgm:prSet>
      <dgm:spPr/>
    </dgm:pt>
    <dgm:pt modelId="{8AC3992B-4750-48B0-8B6A-38F2C49597BD}" type="pres">
      <dgm:prSet presAssocID="{FBA74A03-2AC4-43DB-84D6-920E01F38906}" presName="rootComposite1" presStyleCnt="0"/>
      <dgm:spPr/>
    </dgm:pt>
    <dgm:pt modelId="{74BC5149-DFF6-4E5F-B5B0-799D78C4F250}" type="pres">
      <dgm:prSet presAssocID="{FBA74A03-2AC4-43DB-84D6-920E01F38906}" presName="rootText1" presStyleLbl="node0" presStyleIdx="0" presStyleCnt="1">
        <dgm:presLayoutVars>
          <dgm:chPref val="3"/>
        </dgm:presLayoutVars>
      </dgm:prSet>
      <dgm:spPr/>
      <dgm:t>
        <a:bodyPr/>
        <a:lstStyle/>
        <a:p>
          <a:endParaRPr lang="en-US"/>
        </a:p>
      </dgm:t>
    </dgm:pt>
    <dgm:pt modelId="{23E9ED49-B791-4F08-AD82-A882EABD017E}" type="pres">
      <dgm:prSet presAssocID="{FBA74A03-2AC4-43DB-84D6-920E01F38906}" presName="rootConnector1" presStyleLbl="node1" presStyleIdx="0" presStyleCnt="0"/>
      <dgm:spPr/>
      <dgm:t>
        <a:bodyPr/>
        <a:lstStyle/>
        <a:p>
          <a:endParaRPr lang="en-US"/>
        </a:p>
      </dgm:t>
    </dgm:pt>
    <dgm:pt modelId="{0D111860-FB2A-4F0B-BA23-126E4145A902}" type="pres">
      <dgm:prSet presAssocID="{FBA74A03-2AC4-43DB-84D6-920E01F38906}" presName="hierChild2" presStyleCnt="0"/>
      <dgm:spPr/>
    </dgm:pt>
    <dgm:pt modelId="{BB4A9260-D844-4CA5-92AA-3976B8BF3421}" type="pres">
      <dgm:prSet presAssocID="{9B50BF82-E6A9-4C3E-B473-70376B64DC5A}" presName="Name37" presStyleLbl="parChTrans1D2" presStyleIdx="0" presStyleCnt="3"/>
      <dgm:spPr/>
      <dgm:t>
        <a:bodyPr/>
        <a:lstStyle/>
        <a:p>
          <a:endParaRPr lang="en-US"/>
        </a:p>
      </dgm:t>
    </dgm:pt>
    <dgm:pt modelId="{D13F101F-E963-4220-A364-30BA82C5846A}" type="pres">
      <dgm:prSet presAssocID="{904B57E1-EA10-41FE-94B7-A21AB2DA25B8}" presName="hierRoot2" presStyleCnt="0">
        <dgm:presLayoutVars>
          <dgm:hierBranch val="init"/>
        </dgm:presLayoutVars>
      </dgm:prSet>
      <dgm:spPr/>
    </dgm:pt>
    <dgm:pt modelId="{3C3C8506-3DA7-4DE0-80B5-DF01CFF39E5E}" type="pres">
      <dgm:prSet presAssocID="{904B57E1-EA10-41FE-94B7-A21AB2DA25B8}" presName="rootComposite" presStyleCnt="0"/>
      <dgm:spPr/>
    </dgm:pt>
    <dgm:pt modelId="{6EA355B0-2DBF-4682-BAFB-3B58326F3EB5}" type="pres">
      <dgm:prSet presAssocID="{904B57E1-EA10-41FE-94B7-A21AB2DA25B8}" presName="rootText" presStyleLbl="node2" presStyleIdx="0" presStyleCnt="3">
        <dgm:presLayoutVars>
          <dgm:chPref val="3"/>
        </dgm:presLayoutVars>
      </dgm:prSet>
      <dgm:spPr/>
      <dgm:t>
        <a:bodyPr/>
        <a:lstStyle/>
        <a:p>
          <a:endParaRPr lang="en-US"/>
        </a:p>
      </dgm:t>
    </dgm:pt>
    <dgm:pt modelId="{E8F3715E-6E68-49CE-B8EE-41E3F8B2C629}" type="pres">
      <dgm:prSet presAssocID="{904B57E1-EA10-41FE-94B7-A21AB2DA25B8}" presName="rootConnector" presStyleLbl="node2" presStyleIdx="0" presStyleCnt="3"/>
      <dgm:spPr/>
      <dgm:t>
        <a:bodyPr/>
        <a:lstStyle/>
        <a:p>
          <a:endParaRPr lang="en-US"/>
        </a:p>
      </dgm:t>
    </dgm:pt>
    <dgm:pt modelId="{98E608F2-0AC6-4A5C-951D-CA1BEBCEFB51}" type="pres">
      <dgm:prSet presAssocID="{904B57E1-EA10-41FE-94B7-A21AB2DA25B8}" presName="hierChild4" presStyleCnt="0"/>
      <dgm:spPr/>
    </dgm:pt>
    <dgm:pt modelId="{BA65A038-A190-458A-9920-3FDB7BD43C9F}" type="pres">
      <dgm:prSet presAssocID="{92BF9627-9000-448B-A96E-D0581D9D8D46}" presName="Name37" presStyleLbl="parChTrans1D3" presStyleIdx="0" presStyleCnt="6"/>
      <dgm:spPr/>
      <dgm:t>
        <a:bodyPr/>
        <a:lstStyle/>
        <a:p>
          <a:endParaRPr lang="en-US"/>
        </a:p>
      </dgm:t>
    </dgm:pt>
    <dgm:pt modelId="{0362B0BF-4467-4DA9-A972-3DECBE2C81F1}" type="pres">
      <dgm:prSet presAssocID="{A4E107D1-D4FF-4EB7-83DF-C59B4AC7CE29}" presName="hierRoot2" presStyleCnt="0">
        <dgm:presLayoutVars>
          <dgm:hierBranch val="init"/>
        </dgm:presLayoutVars>
      </dgm:prSet>
      <dgm:spPr/>
    </dgm:pt>
    <dgm:pt modelId="{C1CD1F7F-546F-4C86-BE95-3DD2D006CAFB}" type="pres">
      <dgm:prSet presAssocID="{A4E107D1-D4FF-4EB7-83DF-C59B4AC7CE29}" presName="rootComposite" presStyleCnt="0"/>
      <dgm:spPr/>
    </dgm:pt>
    <dgm:pt modelId="{16DB1F49-991B-4939-9E9F-1F178825C66B}" type="pres">
      <dgm:prSet presAssocID="{A4E107D1-D4FF-4EB7-83DF-C59B4AC7CE29}" presName="rootText" presStyleLbl="node3" presStyleIdx="0" presStyleCnt="6">
        <dgm:presLayoutVars>
          <dgm:chPref val="3"/>
        </dgm:presLayoutVars>
      </dgm:prSet>
      <dgm:spPr/>
      <dgm:t>
        <a:bodyPr/>
        <a:lstStyle/>
        <a:p>
          <a:endParaRPr lang="en-US"/>
        </a:p>
      </dgm:t>
    </dgm:pt>
    <dgm:pt modelId="{9DA3EEC3-327D-43E9-B2F4-58F1518E861E}" type="pres">
      <dgm:prSet presAssocID="{A4E107D1-D4FF-4EB7-83DF-C59B4AC7CE29}" presName="rootConnector" presStyleLbl="node3" presStyleIdx="0" presStyleCnt="6"/>
      <dgm:spPr/>
      <dgm:t>
        <a:bodyPr/>
        <a:lstStyle/>
        <a:p>
          <a:endParaRPr lang="en-US"/>
        </a:p>
      </dgm:t>
    </dgm:pt>
    <dgm:pt modelId="{2706D0AD-C222-4BAD-8C77-8452CAB02F0C}" type="pres">
      <dgm:prSet presAssocID="{A4E107D1-D4FF-4EB7-83DF-C59B4AC7CE29}" presName="hierChild4" presStyleCnt="0"/>
      <dgm:spPr/>
    </dgm:pt>
    <dgm:pt modelId="{EB6F835C-8B84-4B86-AC57-67ED1D2C3297}" type="pres">
      <dgm:prSet presAssocID="{A4E107D1-D4FF-4EB7-83DF-C59B4AC7CE29}" presName="hierChild5" presStyleCnt="0"/>
      <dgm:spPr/>
    </dgm:pt>
    <dgm:pt modelId="{85CDCAB1-20D0-4E88-BA40-979AD22C5A8B}" type="pres">
      <dgm:prSet presAssocID="{F3A4C071-1317-412B-94AF-87E4E01B7988}" presName="Name37" presStyleLbl="parChTrans1D3" presStyleIdx="1" presStyleCnt="6"/>
      <dgm:spPr/>
      <dgm:t>
        <a:bodyPr/>
        <a:lstStyle/>
        <a:p>
          <a:endParaRPr lang="en-US"/>
        </a:p>
      </dgm:t>
    </dgm:pt>
    <dgm:pt modelId="{888E0790-8C00-4DA0-8BFB-1CAAF02BF8AB}" type="pres">
      <dgm:prSet presAssocID="{FF96134C-053A-4E83-9E96-58BBEB70E20F}" presName="hierRoot2" presStyleCnt="0">
        <dgm:presLayoutVars>
          <dgm:hierBranch val="init"/>
        </dgm:presLayoutVars>
      </dgm:prSet>
      <dgm:spPr/>
    </dgm:pt>
    <dgm:pt modelId="{99F0628A-34B5-4861-A99D-F03A4D5E3137}" type="pres">
      <dgm:prSet presAssocID="{FF96134C-053A-4E83-9E96-58BBEB70E20F}" presName="rootComposite" presStyleCnt="0"/>
      <dgm:spPr/>
    </dgm:pt>
    <dgm:pt modelId="{17EECE32-78FC-42FE-A5E9-97C503A2F20A}" type="pres">
      <dgm:prSet presAssocID="{FF96134C-053A-4E83-9E96-58BBEB70E20F}" presName="rootText" presStyleLbl="node3" presStyleIdx="1" presStyleCnt="6">
        <dgm:presLayoutVars>
          <dgm:chPref val="3"/>
        </dgm:presLayoutVars>
      </dgm:prSet>
      <dgm:spPr/>
      <dgm:t>
        <a:bodyPr/>
        <a:lstStyle/>
        <a:p>
          <a:endParaRPr lang="en-US"/>
        </a:p>
      </dgm:t>
    </dgm:pt>
    <dgm:pt modelId="{4089C879-3B2D-4634-A749-23814D0CDF1F}" type="pres">
      <dgm:prSet presAssocID="{FF96134C-053A-4E83-9E96-58BBEB70E20F}" presName="rootConnector" presStyleLbl="node3" presStyleIdx="1" presStyleCnt="6"/>
      <dgm:spPr/>
      <dgm:t>
        <a:bodyPr/>
        <a:lstStyle/>
        <a:p>
          <a:endParaRPr lang="en-US"/>
        </a:p>
      </dgm:t>
    </dgm:pt>
    <dgm:pt modelId="{B02E6E8C-6912-41D6-A3E1-0A81396DE6E6}" type="pres">
      <dgm:prSet presAssocID="{FF96134C-053A-4E83-9E96-58BBEB70E20F}" presName="hierChild4" presStyleCnt="0"/>
      <dgm:spPr/>
    </dgm:pt>
    <dgm:pt modelId="{AFF67136-57D4-4CAE-A953-FDFF643A2B4C}" type="pres">
      <dgm:prSet presAssocID="{FF96134C-053A-4E83-9E96-58BBEB70E20F}" presName="hierChild5" presStyleCnt="0"/>
      <dgm:spPr/>
    </dgm:pt>
    <dgm:pt modelId="{AAD571FC-665B-41C7-96FD-12D61798E7D6}" type="pres">
      <dgm:prSet presAssocID="{904B57E1-EA10-41FE-94B7-A21AB2DA25B8}" presName="hierChild5" presStyleCnt="0"/>
      <dgm:spPr/>
    </dgm:pt>
    <dgm:pt modelId="{D3618289-77D7-4B98-858D-8314C10B3367}" type="pres">
      <dgm:prSet presAssocID="{DB2AA731-FE74-4F11-B6A1-F9DC1602A0CF}" presName="Name37" presStyleLbl="parChTrans1D2" presStyleIdx="1" presStyleCnt="3"/>
      <dgm:spPr/>
      <dgm:t>
        <a:bodyPr/>
        <a:lstStyle/>
        <a:p>
          <a:endParaRPr lang="en-US"/>
        </a:p>
      </dgm:t>
    </dgm:pt>
    <dgm:pt modelId="{A6DDA711-4514-4099-8804-EB2B1406CC04}" type="pres">
      <dgm:prSet presAssocID="{ABCBDF8F-39EE-4240-910F-06ED063F2466}" presName="hierRoot2" presStyleCnt="0">
        <dgm:presLayoutVars>
          <dgm:hierBranch val="init"/>
        </dgm:presLayoutVars>
      </dgm:prSet>
      <dgm:spPr/>
    </dgm:pt>
    <dgm:pt modelId="{4E5B80C9-C560-484A-84FE-C03391AD00A6}" type="pres">
      <dgm:prSet presAssocID="{ABCBDF8F-39EE-4240-910F-06ED063F2466}" presName="rootComposite" presStyleCnt="0"/>
      <dgm:spPr/>
    </dgm:pt>
    <dgm:pt modelId="{491ADEE5-765E-403A-AD73-E9DDD215AF5A}" type="pres">
      <dgm:prSet presAssocID="{ABCBDF8F-39EE-4240-910F-06ED063F2466}" presName="rootText" presStyleLbl="node2" presStyleIdx="1" presStyleCnt="3">
        <dgm:presLayoutVars>
          <dgm:chPref val="3"/>
        </dgm:presLayoutVars>
      </dgm:prSet>
      <dgm:spPr/>
      <dgm:t>
        <a:bodyPr/>
        <a:lstStyle/>
        <a:p>
          <a:endParaRPr lang="en-US"/>
        </a:p>
      </dgm:t>
    </dgm:pt>
    <dgm:pt modelId="{7CA0BF2F-25BD-4F3D-BC80-E57657FCFA31}" type="pres">
      <dgm:prSet presAssocID="{ABCBDF8F-39EE-4240-910F-06ED063F2466}" presName="rootConnector" presStyleLbl="node2" presStyleIdx="1" presStyleCnt="3"/>
      <dgm:spPr/>
      <dgm:t>
        <a:bodyPr/>
        <a:lstStyle/>
        <a:p>
          <a:endParaRPr lang="en-US"/>
        </a:p>
      </dgm:t>
    </dgm:pt>
    <dgm:pt modelId="{9E1C41DB-2B79-4BAA-AA43-E621EF5F0E28}" type="pres">
      <dgm:prSet presAssocID="{ABCBDF8F-39EE-4240-910F-06ED063F2466}" presName="hierChild4" presStyleCnt="0"/>
      <dgm:spPr/>
    </dgm:pt>
    <dgm:pt modelId="{6E4A78E8-7971-4F8B-B120-A6E6639ECAC6}" type="pres">
      <dgm:prSet presAssocID="{9B3A9EC4-7622-4CF4-BC66-1D04C2BF9040}" presName="Name37" presStyleLbl="parChTrans1D3" presStyleIdx="2" presStyleCnt="6"/>
      <dgm:spPr/>
      <dgm:t>
        <a:bodyPr/>
        <a:lstStyle/>
        <a:p>
          <a:endParaRPr lang="en-US"/>
        </a:p>
      </dgm:t>
    </dgm:pt>
    <dgm:pt modelId="{91300432-F180-4EB5-ADFE-8246FE5DD467}" type="pres">
      <dgm:prSet presAssocID="{4B88502E-2AF4-40CC-B599-93AA35F5F4CD}" presName="hierRoot2" presStyleCnt="0">
        <dgm:presLayoutVars>
          <dgm:hierBranch val="init"/>
        </dgm:presLayoutVars>
      </dgm:prSet>
      <dgm:spPr/>
    </dgm:pt>
    <dgm:pt modelId="{A78CA28D-FD8A-4E3B-944D-780F517F1AC9}" type="pres">
      <dgm:prSet presAssocID="{4B88502E-2AF4-40CC-B599-93AA35F5F4CD}" presName="rootComposite" presStyleCnt="0"/>
      <dgm:spPr/>
    </dgm:pt>
    <dgm:pt modelId="{C2275C1B-4A2A-4BAE-B182-E377B36EEB9E}" type="pres">
      <dgm:prSet presAssocID="{4B88502E-2AF4-40CC-B599-93AA35F5F4CD}" presName="rootText" presStyleLbl="node3" presStyleIdx="2" presStyleCnt="6">
        <dgm:presLayoutVars>
          <dgm:chPref val="3"/>
        </dgm:presLayoutVars>
      </dgm:prSet>
      <dgm:spPr/>
      <dgm:t>
        <a:bodyPr/>
        <a:lstStyle/>
        <a:p>
          <a:endParaRPr lang="en-US"/>
        </a:p>
      </dgm:t>
    </dgm:pt>
    <dgm:pt modelId="{771F447F-410B-4AF6-9880-4E9D0FA7E52C}" type="pres">
      <dgm:prSet presAssocID="{4B88502E-2AF4-40CC-B599-93AA35F5F4CD}" presName="rootConnector" presStyleLbl="node3" presStyleIdx="2" presStyleCnt="6"/>
      <dgm:spPr/>
      <dgm:t>
        <a:bodyPr/>
        <a:lstStyle/>
        <a:p>
          <a:endParaRPr lang="en-US"/>
        </a:p>
      </dgm:t>
    </dgm:pt>
    <dgm:pt modelId="{5ED7BADA-9A19-4C2B-8682-57C8EC683FFA}" type="pres">
      <dgm:prSet presAssocID="{4B88502E-2AF4-40CC-B599-93AA35F5F4CD}" presName="hierChild4" presStyleCnt="0"/>
      <dgm:spPr/>
    </dgm:pt>
    <dgm:pt modelId="{CD5F2C93-C9E1-4FA7-B17C-F9D5B93F2423}" type="pres">
      <dgm:prSet presAssocID="{4B88502E-2AF4-40CC-B599-93AA35F5F4CD}" presName="hierChild5" presStyleCnt="0"/>
      <dgm:spPr/>
    </dgm:pt>
    <dgm:pt modelId="{076785D7-6A67-43BB-801C-9D870093D3DF}" type="pres">
      <dgm:prSet presAssocID="{BCAE5E07-CE5F-45BA-9BB3-B1FCF686104C}" presName="Name37" presStyleLbl="parChTrans1D3" presStyleIdx="3" presStyleCnt="6"/>
      <dgm:spPr/>
      <dgm:t>
        <a:bodyPr/>
        <a:lstStyle/>
        <a:p>
          <a:endParaRPr lang="en-US"/>
        </a:p>
      </dgm:t>
    </dgm:pt>
    <dgm:pt modelId="{0BE28E06-DD0B-4D99-8B21-77669FEED9BA}" type="pres">
      <dgm:prSet presAssocID="{2E65F823-157B-4C6E-B19D-05CDB1559E86}" presName="hierRoot2" presStyleCnt="0">
        <dgm:presLayoutVars>
          <dgm:hierBranch val="init"/>
        </dgm:presLayoutVars>
      </dgm:prSet>
      <dgm:spPr/>
    </dgm:pt>
    <dgm:pt modelId="{54632EEC-0B74-41E8-858F-3FDFD1E8F523}" type="pres">
      <dgm:prSet presAssocID="{2E65F823-157B-4C6E-B19D-05CDB1559E86}" presName="rootComposite" presStyleCnt="0"/>
      <dgm:spPr/>
    </dgm:pt>
    <dgm:pt modelId="{6C051099-7CDD-428E-BFB6-D4A0A8E30AE0}" type="pres">
      <dgm:prSet presAssocID="{2E65F823-157B-4C6E-B19D-05CDB1559E86}" presName="rootText" presStyleLbl="node3" presStyleIdx="3" presStyleCnt="6">
        <dgm:presLayoutVars>
          <dgm:chPref val="3"/>
        </dgm:presLayoutVars>
      </dgm:prSet>
      <dgm:spPr/>
      <dgm:t>
        <a:bodyPr/>
        <a:lstStyle/>
        <a:p>
          <a:endParaRPr lang="en-US"/>
        </a:p>
      </dgm:t>
    </dgm:pt>
    <dgm:pt modelId="{5416786C-54FC-4C2E-B0D5-69C06991273F}" type="pres">
      <dgm:prSet presAssocID="{2E65F823-157B-4C6E-B19D-05CDB1559E86}" presName="rootConnector" presStyleLbl="node3" presStyleIdx="3" presStyleCnt="6"/>
      <dgm:spPr/>
      <dgm:t>
        <a:bodyPr/>
        <a:lstStyle/>
        <a:p>
          <a:endParaRPr lang="en-US"/>
        </a:p>
      </dgm:t>
    </dgm:pt>
    <dgm:pt modelId="{B360698A-BF44-40FC-B510-91F8C0C36349}" type="pres">
      <dgm:prSet presAssocID="{2E65F823-157B-4C6E-B19D-05CDB1559E86}" presName="hierChild4" presStyleCnt="0"/>
      <dgm:spPr/>
    </dgm:pt>
    <dgm:pt modelId="{6C4BB7CD-92B4-4D66-9CF5-615BA2F4D98D}" type="pres">
      <dgm:prSet presAssocID="{2E65F823-157B-4C6E-B19D-05CDB1559E86}" presName="hierChild5" presStyleCnt="0"/>
      <dgm:spPr/>
    </dgm:pt>
    <dgm:pt modelId="{09BB2BE9-3859-4FB5-8A28-C0BFA983BF83}" type="pres">
      <dgm:prSet presAssocID="{ABCBDF8F-39EE-4240-910F-06ED063F2466}" presName="hierChild5" presStyleCnt="0"/>
      <dgm:spPr/>
    </dgm:pt>
    <dgm:pt modelId="{6F8E9737-CDA9-4AB7-BA11-B85B764AB141}" type="pres">
      <dgm:prSet presAssocID="{C6E7929D-C6BE-414B-B9C8-1DF6C06B5B97}" presName="Name37" presStyleLbl="parChTrans1D2" presStyleIdx="2" presStyleCnt="3"/>
      <dgm:spPr/>
      <dgm:t>
        <a:bodyPr/>
        <a:lstStyle/>
        <a:p>
          <a:endParaRPr lang="en-US"/>
        </a:p>
      </dgm:t>
    </dgm:pt>
    <dgm:pt modelId="{046D3714-9911-4183-83A4-0E8942038574}" type="pres">
      <dgm:prSet presAssocID="{79F44277-4C8D-4BFD-84AC-C09EF137C576}" presName="hierRoot2" presStyleCnt="0">
        <dgm:presLayoutVars>
          <dgm:hierBranch val="init"/>
        </dgm:presLayoutVars>
      </dgm:prSet>
      <dgm:spPr/>
    </dgm:pt>
    <dgm:pt modelId="{B50C16E4-8113-4D6E-85CD-A0ED15A08AC7}" type="pres">
      <dgm:prSet presAssocID="{79F44277-4C8D-4BFD-84AC-C09EF137C576}" presName="rootComposite" presStyleCnt="0"/>
      <dgm:spPr/>
    </dgm:pt>
    <dgm:pt modelId="{984CE362-0A5D-426D-B1E2-BF11C8781A2E}" type="pres">
      <dgm:prSet presAssocID="{79F44277-4C8D-4BFD-84AC-C09EF137C576}" presName="rootText" presStyleLbl="node2" presStyleIdx="2" presStyleCnt="3">
        <dgm:presLayoutVars>
          <dgm:chPref val="3"/>
        </dgm:presLayoutVars>
      </dgm:prSet>
      <dgm:spPr/>
      <dgm:t>
        <a:bodyPr/>
        <a:lstStyle/>
        <a:p>
          <a:endParaRPr lang="en-US"/>
        </a:p>
      </dgm:t>
    </dgm:pt>
    <dgm:pt modelId="{DADC1D9B-B673-4982-9F27-CC60F60D803D}" type="pres">
      <dgm:prSet presAssocID="{79F44277-4C8D-4BFD-84AC-C09EF137C576}" presName="rootConnector" presStyleLbl="node2" presStyleIdx="2" presStyleCnt="3"/>
      <dgm:spPr/>
      <dgm:t>
        <a:bodyPr/>
        <a:lstStyle/>
        <a:p>
          <a:endParaRPr lang="en-US"/>
        </a:p>
      </dgm:t>
    </dgm:pt>
    <dgm:pt modelId="{139443C3-BA73-428E-95FD-E1232EC9ECFE}" type="pres">
      <dgm:prSet presAssocID="{79F44277-4C8D-4BFD-84AC-C09EF137C576}" presName="hierChild4" presStyleCnt="0"/>
      <dgm:spPr/>
    </dgm:pt>
    <dgm:pt modelId="{B752ED73-6EE2-47D9-BEB7-D0362D729CB0}" type="pres">
      <dgm:prSet presAssocID="{C84A71F1-64F0-4D37-9740-CEC6CA0019B5}" presName="Name37" presStyleLbl="parChTrans1D3" presStyleIdx="4" presStyleCnt="6"/>
      <dgm:spPr/>
      <dgm:t>
        <a:bodyPr/>
        <a:lstStyle/>
        <a:p>
          <a:endParaRPr lang="en-US"/>
        </a:p>
      </dgm:t>
    </dgm:pt>
    <dgm:pt modelId="{84D823FA-962B-4ECE-AAA1-888A464EF2F1}" type="pres">
      <dgm:prSet presAssocID="{E970E4A2-26A6-4509-B3C6-CEE77090D027}" presName="hierRoot2" presStyleCnt="0">
        <dgm:presLayoutVars>
          <dgm:hierBranch val="init"/>
        </dgm:presLayoutVars>
      </dgm:prSet>
      <dgm:spPr/>
    </dgm:pt>
    <dgm:pt modelId="{56565AAC-48CB-4F93-99D5-3D1FF9453876}" type="pres">
      <dgm:prSet presAssocID="{E970E4A2-26A6-4509-B3C6-CEE77090D027}" presName="rootComposite" presStyleCnt="0"/>
      <dgm:spPr/>
    </dgm:pt>
    <dgm:pt modelId="{11E9FA5E-B0CA-455E-AA63-2633096F3C73}" type="pres">
      <dgm:prSet presAssocID="{E970E4A2-26A6-4509-B3C6-CEE77090D027}" presName="rootText" presStyleLbl="node3" presStyleIdx="4" presStyleCnt="6">
        <dgm:presLayoutVars>
          <dgm:chPref val="3"/>
        </dgm:presLayoutVars>
      </dgm:prSet>
      <dgm:spPr/>
      <dgm:t>
        <a:bodyPr/>
        <a:lstStyle/>
        <a:p>
          <a:endParaRPr lang="en-US"/>
        </a:p>
      </dgm:t>
    </dgm:pt>
    <dgm:pt modelId="{2653AE84-7DF1-4FFF-A577-6CEFF04F05E4}" type="pres">
      <dgm:prSet presAssocID="{E970E4A2-26A6-4509-B3C6-CEE77090D027}" presName="rootConnector" presStyleLbl="node3" presStyleIdx="4" presStyleCnt="6"/>
      <dgm:spPr/>
      <dgm:t>
        <a:bodyPr/>
        <a:lstStyle/>
        <a:p>
          <a:endParaRPr lang="en-US"/>
        </a:p>
      </dgm:t>
    </dgm:pt>
    <dgm:pt modelId="{154D33FB-9E32-4CE6-84D1-3826614C8721}" type="pres">
      <dgm:prSet presAssocID="{E970E4A2-26A6-4509-B3C6-CEE77090D027}" presName="hierChild4" presStyleCnt="0"/>
      <dgm:spPr/>
    </dgm:pt>
    <dgm:pt modelId="{0917881A-B77C-454E-A44E-0BCA66957222}" type="pres">
      <dgm:prSet presAssocID="{E970E4A2-26A6-4509-B3C6-CEE77090D027}" presName="hierChild5" presStyleCnt="0"/>
      <dgm:spPr/>
    </dgm:pt>
    <dgm:pt modelId="{59E52336-F2D3-4B77-92F2-891AEA3846B5}" type="pres">
      <dgm:prSet presAssocID="{074B1257-0DBB-4009-86B1-7661DA0C0939}" presName="Name37" presStyleLbl="parChTrans1D3" presStyleIdx="5" presStyleCnt="6"/>
      <dgm:spPr/>
      <dgm:t>
        <a:bodyPr/>
        <a:lstStyle/>
        <a:p>
          <a:endParaRPr lang="en-US"/>
        </a:p>
      </dgm:t>
    </dgm:pt>
    <dgm:pt modelId="{C93FF948-C8D8-4024-A9F7-5E317A92E146}" type="pres">
      <dgm:prSet presAssocID="{9306AB9E-4CCD-42CD-BC39-48CC1BCBEA0A}" presName="hierRoot2" presStyleCnt="0">
        <dgm:presLayoutVars>
          <dgm:hierBranch val="init"/>
        </dgm:presLayoutVars>
      </dgm:prSet>
      <dgm:spPr/>
    </dgm:pt>
    <dgm:pt modelId="{4681AFCE-02C3-4EF3-98A8-F452651AA8F2}" type="pres">
      <dgm:prSet presAssocID="{9306AB9E-4CCD-42CD-BC39-48CC1BCBEA0A}" presName="rootComposite" presStyleCnt="0"/>
      <dgm:spPr/>
    </dgm:pt>
    <dgm:pt modelId="{FFDF6751-E573-4537-BC03-4DB56AF56822}" type="pres">
      <dgm:prSet presAssocID="{9306AB9E-4CCD-42CD-BC39-48CC1BCBEA0A}" presName="rootText" presStyleLbl="node3" presStyleIdx="5" presStyleCnt="6">
        <dgm:presLayoutVars>
          <dgm:chPref val="3"/>
        </dgm:presLayoutVars>
      </dgm:prSet>
      <dgm:spPr/>
      <dgm:t>
        <a:bodyPr/>
        <a:lstStyle/>
        <a:p>
          <a:endParaRPr lang="en-US"/>
        </a:p>
      </dgm:t>
    </dgm:pt>
    <dgm:pt modelId="{811CB1DF-6242-42BA-A4E0-2764862F30B0}" type="pres">
      <dgm:prSet presAssocID="{9306AB9E-4CCD-42CD-BC39-48CC1BCBEA0A}" presName="rootConnector" presStyleLbl="node3" presStyleIdx="5" presStyleCnt="6"/>
      <dgm:spPr/>
      <dgm:t>
        <a:bodyPr/>
        <a:lstStyle/>
        <a:p>
          <a:endParaRPr lang="en-US"/>
        </a:p>
      </dgm:t>
    </dgm:pt>
    <dgm:pt modelId="{F519A2B5-34D2-44BC-B6F5-35FBED7BCBAC}" type="pres">
      <dgm:prSet presAssocID="{9306AB9E-4CCD-42CD-BC39-48CC1BCBEA0A}" presName="hierChild4" presStyleCnt="0"/>
      <dgm:spPr/>
    </dgm:pt>
    <dgm:pt modelId="{75E91E26-E44A-4815-AA1C-8B864F629509}" type="pres">
      <dgm:prSet presAssocID="{9306AB9E-4CCD-42CD-BC39-48CC1BCBEA0A}" presName="hierChild5" presStyleCnt="0"/>
      <dgm:spPr/>
    </dgm:pt>
    <dgm:pt modelId="{787E9519-1BA1-4790-AD21-E59A59A88519}" type="pres">
      <dgm:prSet presAssocID="{79F44277-4C8D-4BFD-84AC-C09EF137C576}" presName="hierChild5" presStyleCnt="0"/>
      <dgm:spPr/>
    </dgm:pt>
    <dgm:pt modelId="{C04F4451-FA8E-443E-866F-0282733C7C57}" type="pres">
      <dgm:prSet presAssocID="{FBA74A03-2AC4-43DB-84D6-920E01F38906}" presName="hierChild3" presStyleCnt="0"/>
      <dgm:spPr/>
    </dgm:pt>
  </dgm:ptLst>
  <dgm:cxnLst>
    <dgm:cxn modelId="{B61F3265-6367-4027-BCFA-39524D857B33}" type="presOf" srcId="{FF96134C-053A-4E83-9E96-58BBEB70E20F}" destId="{4089C879-3B2D-4634-A749-23814D0CDF1F}" srcOrd="1" destOrd="0" presId="urn:microsoft.com/office/officeart/2005/8/layout/orgChart1"/>
    <dgm:cxn modelId="{AE18A3E0-99CD-4E29-9A1B-1C6C344B2301}" type="presOf" srcId="{FF96134C-053A-4E83-9E96-58BBEB70E20F}" destId="{17EECE32-78FC-42FE-A5E9-97C503A2F20A}" srcOrd="0" destOrd="0" presId="urn:microsoft.com/office/officeart/2005/8/layout/orgChart1"/>
    <dgm:cxn modelId="{36BB7676-8423-4973-8597-1577D84519ED}" srcId="{FBA74A03-2AC4-43DB-84D6-920E01F38906}" destId="{904B57E1-EA10-41FE-94B7-A21AB2DA25B8}" srcOrd="0" destOrd="0" parTransId="{9B50BF82-E6A9-4C3E-B473-70376B64DC5A}" sibTransId="{60E227FC-8B26-48CA-A4F6-6BA2A7550F7E}"/>
    <dgm:cxn modelId="{1FEBAD80-3D2B-45F1-8EA0-68086C00A7DC}" type="presOf" srcId="{9B3A9EC4-7622-4CF4-BC66-1D04C2BF9040}" destId="{6E4A78E8-7971-4F8B-B120-A6E6639ECAC6}" srcOrd="0" destOrd="0" presId="urn:microsoft.com/office/officeart/2005/8/layout/orgChart1"/>
    <dgm:cxn modelId="{0AA3BB3C-72CF-4AB5-A28D-24200B09F2FA}" type="presOf" srcId="{9B50BF82-E6A9-4C3E-B473-70376B64DC5A}" destId="{BB4A9260-D844-4CA5-92AA-3976B8BF3421}" srcOrd="0" destOrd="0" presId="urn:microsoft.com/office/officeart/2005/8/layout/orgChart1"/>
    <dgm:cxn modelId="{6224B08F-9FB9-4045-AB5A-6A1D0543542B}" type="presOf" srcId="{F3A4C071-1317-412B-94AF-87E4E01B7988}" destId="{85CDCAB1-20D0-4E88-BA40-979AD22C5A8B}" srcOrd="0" destOrd="0" presId="urn:microsoft.com/office/officeart/2005/8/layout/orgChart1"/>
    <dgm:cxn modelId="{47D45066-68B0-47B3-8431-880D8014AB38}" type="presOf" srcId="{79F44277-4C8D-4BFD-84AC-C09EF137C576}" destId="{984CE362-0A5D-426D-B1E2-BF11C8781A2E}" srcOrd="0" destOrd="0" presId="urn:microsoft.com/office/officeart/2005/8/layout/orgChart1"/>
    <dgm:cxn modelId="{53AA5C9E-1EB9-4525-9DA5-C745AFF2C2B0}" type="presOf" srcId="{2E65F823-157B-4C6E-B19D-05CDB1559E86}" destId="{6C051099-7CDD-428E-BFB6-D4A0A8E30AE0}" srcOrd="0" destOrd="0" presId="urn:microsoft.com/office/officeart/2005/8/layout/orgChart1"/>
    <dgm:cxn modelId="{62A800E8-B6EC-4420-ACFA-A03DAE20A582}" srcId="{79F44277-4C8D-4BFD-84AC-C09EF137C576}" destId="{9306AB9E-4CCD-42CD-BC39-48CC1BCBEA0A}" srcOrd="1" destOrd="0" parTransId="{074B1257-0DBB-4009-86B1-7661DA0C0939}" sibTransId="{5BD5C5DE-4E15-403F-BB6A-1EC520C3F94E}"/>
    <dgm:cxn modelId="{6AA71EF4-B0AA-4F65-9DDE-E1F53F3026C4}" srcId="{79F44277-4C8D-4BFD-84AC-C09EF137C576}" destId="{E970E4A2-26A6-4509-B3C6-CEE77090D027}" srcOrd="0" destOrd="0" parTransId="{C84A71F1-64F0-4D37-9740-CEC6CA0019B5}" sibTransId="{0B2D7F94-BDA6-4414-A09B-7E2D927989F1}"/>
    <dgm:cxn modelId="{E9CA61E2-8C81-4B93-B4C0-FAB0BA582911}" srcId="{15C3B8EB-B7E1-4C69-8565-984729478747}" destId="{FBA74A03-2AC4-43DB-84D6-920E01F38906}" srcOrd="0" destOrd="0" parTransId="{CE837179-B0A6-4485-B24E-6F9C586D91A7}" sibTransId="{FE7087AF-E9D8-4B7E-9E6C-3C8AA3DD2771}"/>
    <dgm:cxn modelId="{D51974A7-E272-4F15-8D5F-E1B707135343}" type="presOf" srcId="{E970E4A2-26A6-4509-B3C6-CEE77090D027}" destId="{11E9FA5E-B0CA-455E-AA63-2633096F3C73}" srcOrd="0" destOrd="0" presId="urn:microsoft.com/office/officeart/2005/8/layout/orgChart1"/>
    <dgm:cxn modelId="{9CB07B06-A311-4715-B42A-BA2987E6C9E0}" type="presOf" srcId="{C6E7929D-C6BE-414B-B9C8-1DF6C06B5B97}" destId="{6F8E9737-CDA9-4AB7-BA11-B85B764AB141}" srcOrd="0" destOrd="0" presId="urn:microsoft.com/office/officeart/2005/8/layout/orgChart1"/>
    <dgm:cxn modelId="{CEF0C2E5-084B-40C1-9AD3-97E1A0E8B965}" srcId="{FBA74A03-2AC4-43DB-84D6-920E01F38906}" destId="{79F44277-4C8D-4BFD-84AC-C09EF137C576}" srcOrd="2" destOrd="0" parTransId="{C6E7929D-C6BE-414B-B9C8-1DF6C06B5B97}" sibTransId="{BF3C789C-7BFB-481B-998D-ADDFC647EECB}"/>
    <dgm:cxn modelId="{CAE85583-040F-4BBB-A13E-044151AF3BAC}" type="presOf" srcId="{FBA74A03-2AC4-43DB-84D6-920E01F38906}" destId="{74BC5149-DFF6-4E5F-B5B0-799D78C4F250}" srcOrd="0" destOrd="0" presId="urn:microsoft.com/office/officeart/2005/8/layout/orgChart1"/>
    <dgm:cxn modelId="{E66502DB-0A3E-4D07-8205-FAB3D93A8ADF}" type="presOf" srcId="{A4E107D1-D4FF-4EB7-83DF-C59B4AC7CE29}" destId="{9DA3EEC3-327D-43E9-B2F4-58F1518E861E}" srcOrd="1" destOrd="0" presId="urn:microsoft.com/office/officeart/2005/8/layout/orgChart1"/>
    <dgm:cxn modelId="{3EEB4011-95BA-411D-8753-71383E3B6D50}" srcId="{ABCBDF8F-39EE-4240-910F-06ED063F2466}" destId="{2E65F823-157B-4C6E-B19D-05CDB1559E86}" srcOrd="1" destOrd="0" parTransId="{BCAE5E07-CE5F-45BA-9BB3-B1FCF686104C}" sibTransId="{92C1A5C7-B536-405C-8FFF-9630AE6507AD}"/>
    <dgm:cxn modelId="{7C37728D-9092-460D-A3D7-9DA5E8401EE0}" srcId="{FBA74A03-2AC4-43DB-84D6-920E01F38906}" destId="{ABCBDF8F-39EE-4240-910F-06ED063F2466}" srcOrd="1" destOrd="0" parTransId="{DB2AA731-FE74-4F11-B6A1-F9DC1602A0CF}" sibTransId="{96EC2954-0F88-4630-B1C3-29FF6220055D}"/>
    <dgm:cxn modelId="{F3AF6090-FC26-4A8A-A8A4-836BF2CBA5A3}" type="presOf" srcId="{ABCBDF8F-39EE-4240-910F-06ED063F2466}" destId="{7CA0BF2F-25BD-4F3D-BC80-E57657FCFA31}" srcOrd="1" destOrd="0" presId="urn:microsoft.com/office/officeart/2005/8/layout/orgChart1"/>
    <dgm:cxn modelId="{20F7F864-3CAD-4E64-A48D-6D643DD0DDD1}" type="presOf" srcId="{9306AB9E-4CCD-42CD-BC39-48CC1BCBEA0A}" destId="{811CB1DF-6242-42BA-A4E0-2764862F30B0}" srcOrd="1" destOrd="0" presId="urn:microsoft.com/office/officeart/2005/8/layout/orgChart1"/>
    <dgm:cxn modelId="{1BCBB051-A31A-4772-9824-B3B1B1F2BF5B}" type="presOf" srcId="{C84A71F1-64F0-4D37-9740-CEC6CA0019B5}" destId="{B752ED73-6EE2-47D9-BEB7-D0362D729CB0}" srcOrd="0" destOrd="0" presId="urn:microsoft.com/office/officeart/2005/8/layout/orgChart1"/>
    <dgm:cxn modelId="{CA2F4F08-5261-478A-859D-0027B9B58C77}" type="presOf" srcId="{79F44277-4C8D-4BFD-84AC-C09EF137C576}" destId="{DADC1D9B-B673-4982-9F27-CC60F60D803D}" srcOrd="1" destOrd="0" presId="urn:microsoft.com/office/officeart/2005/8/layout/orgChart1"/>
    <dgm:cxn modelId="{136196F9-5EF8-4654-9C52-AAD53381B9EA}" type="presOf" srcId="{904B57E1-EA10-41FE-94B7-A21AB2DA25B8}" destId="{6EA355B0-2DBF-4682-BAFB-3B58326F3EB5}" srcOrd="0" destOrd="0" presId="urn:microsoft.com/office/officeart/2005/8/layout/orgChart1"/>
    <dgm:cxn modelId="{67CF3955-19A3-4112-B476-53BF91B67CEB}" type="presOf" srcId="{4B88502E-2AF4-40CC-B599-93AA35F5F4CD}" destId="{C2275C1B-4A2A-4BAE-B182-E377B36EEB9E}" srcOrd="0" destOrd="0" presId="urn:microsoft.com/office/officeart/2005/8/layout/orgChart1"/>
    <dgm:cxn modelId="{15577FC1-1751-462E-9616-87AFFE1BCD5B}" type="presOf" srcId="{904B57E1-EA10-41FE-94B7-A21AB2DA25B8}" destId="{E8F3715E-6E68-49CE-B8EE-41E3F8B2C629}" srcOrd="1" destOrd="0" presId="urn:microsoft.com/office/officeart/2005/8/layout/orgChart1"/>
    <dgm:cxn modelId="{1D7BEA1A-9B8E-4AF2-B2E8-FE70DCCC752E}" type="presOf" srcId="{BCAE5E07-CE5F-45BA-9BB3-B1FCF686104C}" destId="{076785D7-6A67-43BB-801C-9D870093D3DF}" srcOrd="0" destOrd="0" presId="urn:microsoft.com/office/officeart/2005/8/layout/orgChart1"/>
    <dgm:cxn modelId="{CD5E7C62-990C-4D0C-B7BA-6C53A9927F34}" type="presOf" srcId="{92BF9627-9000-448B-A96E-D0581D9D8D46}" destId="{BA65A038-A190-458A-9920-3FDB7BD43C9F}" srcOrd="0" destOrd="0" presId="urn:microsoft.com/office/officeart/2005/8/layout/orgChart1"/>
    <dgm:cxn modelId="{B1B4BAF2-651A-414D-9980-FCE38F4E537A}" type="presOf" srcId="{9306AB9E-4CCD-42CD-BC39-48CC1BCBEA0A}" destId="{FFDF6751-E573-4537-BC03-4DB56AF56822}" srcOrd="0" destOrd="0" presId="urn:microsoft.com/office/officeart/2005/8/layout/orgChart1"/>
    <dgm:cxn modelId="{05EC2B9D-EFE3-4888-8AE7-9E13BE91DFED}" type="presOf" srcId="{DB2AA731-FE74-4F11-B6A1-F9DC1602A0CF}" destId="{D3618289-77D7-4B98-858D-8314C10B3367}" srcOrd="0" destOrd="0" presId="urn:microsoft.com/office/officeart/2005/8/layout/orgChart1"/>
    <dgm:cxn modelId="{797A28CF-F989-496C-AF24-B45A046BAAC3}" type="presOf" srcId="{ABCBDF8F-39EE-4240-910F-06ED063F2466}" destId="{491ADEE5-765E-403A-AD73-E9DDD215AF5A}" srcOrd="0" destOrd="0" presId="urn:microsoft.com/office/officeart/2005/8/layout/orgChart1"/>
    <dgm:cxn modelId="{1C61FC78-4725-490A-B87C-D544C29F22E6}" type="presOf" srcId="{4B88502E-2AF4-40CC-B599-93AA35F5F4CD}" destId="{771F447F-410B-4AF6-9880-4E9D0FA7E52C}" srcOrd="1" destOrd="0" presId="urn:microsoft.com/office/officeart/2005/8/layout/orgChart1"/>
    <dgm:cxn modelId="{17224492-C6E7-49E1-9D83-34A576079869}" type="presOf" srcId="{E970E4A2-26A6-4509-B3C6-CEE77090D027}" destId="{2653AE84-7DF1-4FFF-A577-6CEFF04F05E4}" srcOrd="1" destOrd="0" presId="urn:microsoft.com/office/officeart/2005/8/layout/orgChart1"/>
    <dgm:cxn modelId="{667DE4E6-5240-4E87-8168-D7B18262A089}" type="presOf" srcId="{2E65F823-157B-4C6E-B19D-05CDB1559E86}" destId="{5416786C-54FC-4C2E-B0D5-69C06991273F}" srcOrd="1" destOrd="0" presId="urn:microsoft.com/office/officeart/2005/8/layout/orgChart1"/>
    <dgm:cxn modelId="{420AF537-8181-4F40-B0E6-00A60016BAB5}" srcId="{904B57E1-EA10-41FE-94B7-A21AB2DA25B8}" destId="{FF96134C-053A-4E83-9E96-58BBEB70E20F}" srcOrd="1" destOrd="0" parTransId="{F3A4C071-1317-412B-94AF-87E4E01B7988}" sibTransId="{1C7D7AD4-E4A2-4F6E-BBF4-73CE06B0C2C8}"/>
    <dgm:cxn modelId="{6F6D98FA-651C-435F-A5D7-A8FF81FC86E9}" type="presOf" srcId="{074B1257-0DBB-4009-86B1-7661DA0C0939}" destId="{59E52336-F2D3-4B77-92F2-891AEA3846B5}" srcOrd="0" destOrd="0" presId="urn:microsoft.com/office/officeart/2005/8/layout/orgChart1"/>
    <dgm:cxn modelId="{FC6C70E4-031F-4AEE-88E1-CCD2311B482E}" type="presOf" srcId="{FBA74A03-2AC4-43DB-84D6-920E01F38906}" destId="{23E9ED49-B791-4F08-AD82-A882EABD017E}" srcOrd="1" destOrd="0" presId="urn:microsoft.com/office/officeart/2005/8/layout/orgChart1"/>
    <dgm:cxn modelId="{082AD7CF-DF94-402D-ABD5-C5E8167A5786}" type="presOf" srcId="{15C3B8EB-B7E1-4C69-8565-984729478747}" destId="{37802AAF-079E-4AC9-8151-C692C3DA8AA7}" srcOrd="0" destOrd="0" presId="urn:microsoft.com/office/officeart/2005/8/layout/orgChart1"/>
    <dgm:cxn modelId="{65223EC3-999C-4D60-85BD-BA862E7E77A2}" type="presOf" srcId="{A4E107D1-D4FF-4EB7-83DF-C59B4AC7CE29}" destId="{16DB1F49-991B-4939-9E9F-1F178825C66B}" srcOrd="0" destOrd="0" presId="urn:microsoft.com/office/officeart/2005/8/layout/orgChart1"/>
    <dgm:cxn modelId="{E9C13927-E865-4A2C-AF80-6EE851315BBF}" srcId="{904B57E1-EA10-41FE-94B7-A21AB2DA25B8}" destId="{A4E107D1-D4FF-4EB7-83DF-C59B4AC7CE29}" srcOrd="0" destOrd="0" parTransId="{92BF9627-9000-448B-A96E-D0581D9D8D46}" sibTransId="{F28741B0-CD1B-45CE-BBF0-451374082E09}"/>
    <dgm:cxn modelId="{7371BD18-4627-4DBA-8830-B602DA093724}" srcId="{ABCBDF8F-39EE-4240-910F-06ED063F2466}" destId="{4B88502E-2AF4-40CC-B599-93AA35F5F4CD}" srcOrd="0" destOrd="0" parTransId="{9B3A9EC4-7622-4CF4-BC66-1D04C2BF9040}" sibTransId="{6371474D-BC0C-47DE-83FD-BD3800336684}"/>
    <dgm:cxn modelId="{390C7DA1-4854-44CA-A27A-D72C124830C1}" type="presParOf" srcId="{37802AAF-079E-4AC9-8151-C692C3DA8AA7}" destId="{39038748-35E3-414F-B039-187121B745B5}" srcOrd="0" destOrd="0" presId="urn:microsoft.com/office/officeart/2005/8/layout/orgChart1"/>
    <dgm:cxn modelId="{748330ED-9DC1-4DD9-9FAD-EB866E731F51}" type="presParOf" srcId="{39038748-35E3-414F-B039-187121B745B5}" destId="{8AC3992B-4750-48B0-8B6A-38F2C49597BD}" srcOrd="0" destOrd="0" presId="urn:microsoft.com/office/officeart/2005/8/layout/orgChart1"/>
    <dgm:cxn modelId="{85C4BBFC-A646-4914-BBC1-C2DD1E2622FE}" type="presParOf" srcId="{8AC3992B-4750-48B0-8B6A-38F2C49597BD}" destId="{74BC5149-DFF6-4E5F-B5B0-799D78C4F250}" srcOrd="0" destOrd="0" presId="urn:microsoft.com/office/officeart/2005/8/layout/orgChart1"/>
    <dgm:cxn modelId="{A4BBA8AE-6356-4987-A2FE-66252426BBD1}" type="presParOf" srcId="{8AC3992B-4750-48B0-8B6A-38F2C49597BD}" destId="{23E9ED49-B791-4F08-AD82-A882EABD017E}" srcOrd="1" destOrd="0" presId="urn:microsoft.com/office/officeart/2005/8/layout/orgChart1"/>
    <dgm:cxn modelId="{E5ECD5ED-E233-4CDB-B7D2-5521C666CABE}" type="presParOf" srcId="{39038748-35E3-414F-B039-187121B745B5}" destId="{0D111860-FB2A-4F0B-BA23-126E4145A902}" srcOrd="1" destOrd="0" presId="urn:microsoft.com/office/officeart/2005/8/layout/orgChart1"/>
    <dgm:cxn modelId="{DE853464-4AF2-483A-BD84-56DAB306AFBE}" type="presParOf" srcId="{0D111860-FB2A-4F0B-BA23-126E4145A902}" destId="{BB4A9260-D844-4CA5-92AA-3976B8BF3421}" srcOrd="0" destOrd="0" presId="urn:microsoft.com/office/officeart/2005/8/layout/orgChart1"/>
    <dgm:cxn modelId="{56573D56-CA52-4969-AA43-091458307BAA}" type="presParOf" srcId="{0D111860-FB2A-4F0B-BA23-126E4145A902}" destId="{D13F101F-E963-4220-A364-30BA82C5846A}" srcOrd="1" destOrd="0" presId="urn:microsoft.com/office/officeart/2005/8/layout/orgChart1"/>
    <dgm:cxn modelId="{C226981C-FA13-4BA0-ABC0-A3393C86757B}" type="presParOf" srcId="{D13F101F-E963-4220-A364-30BA82C5846A}" destId="{3C3C8506-3DA7-4DE0-80B5-DF01CFF39E5E}" srcOrd="0" destOrd="0" presId="urn:microsoft.com/office/officeart/2005/8/layout/orgChart1"/>
    <dgm:cxn modelId="{37C8A8DC-268B-4F78-9E15-55D6E2AC80B2}" type="presParOf" srcId="{3C3C8506-3DA7-4DE0-80B5-DF01CFF39E5E}" destId="{6EA355B0-2DBF-4682-BAFB-3B58326F3EB5}" srcOrd="0" destOrd="0" presId="urn:microsoft.com/office/officeart/2005/8/layout/orgChart1"/>
    <dgm:cxn modelId="{CA5EC698-2A86-43FC-B37C-75C6EDB26887}" type="presParOf" srcId="{3C3C8506-3DA7-4DE0-80B5-DF01CFF39E5E}" destId="{E8F3715E-6E68-49CE-B8EE-41E3F8B2C629}" srcOrd="1" destOrd="0" presId="urn:microsoft.com/office/officeart/2005/8/layout/orgChart1"/>
    <dgm:cxn modelId="{203A14BF-EDD5-4091-8426-29F43B4A283C}" type="presParOf" srcId="{D13F101F-E963-4220-A364-30BA82C5846A}" destId="{98E608F2-0AC6-4A5C-951D-CA1BEBCEFB51}" srcOrd="1" destOrd="0" presId="urn:microsoft.com/office/officeart/2005/8/layout/orgChart1"/>
    <dgm:cxn modelId="{01618B09-BF9C-4511-93C9-B9C2CC0CE916}" type="presParOf" srcId="{98E608F2-0AC6-4A5C-951D-CA1BEBCEFB51}" destId="{BA65A038-A190-458A-9920-3FDB7BD43C9F}" srcOrd="0" destOrd="0" presId="urn:microsoft.com/office/officeart/2005/8/layout/orgChart1"/>
    <dgm:cxn modelId="{8B48B1AC-E30B-4B8C-A3C3-03F7036485EC}" type="presParOf" srcId="{98E608F2-0AC6-4A5C-951D-CA1BEBCEFB51}" destId="{0362B0BF-4467-4DA9-A972-3DECBE2C81F1}" srcOrd="1" destOrd="0" presId="urn:microsoft.com/office/officeart/2005/8/layout/orgChart1"/>
    <dgm:cxn modelId="{F9C16722-64FF-45C0-970B-C1ED03482057}" type="presParOf" srcId="{0362B0BF-4467-4DA9-A972-3DECBE2C81F1}" destId="{C1CD1F7F-546F-4C86-BE95-3DD2D006CAFB}" srcOrd="0" destOrd="0" presId="urn:microsoft.com/office/officeart/2005/8/layout/orgChart1"/>
    <dgm:cxn modelId="{E65ECFA2-0314-4169-A7F3-387104B59D6E}" type="presParOf" srcId="{C1CD1F7F-546F-4C86-BE95-3DD2D006CAFB}" destId="{16DB1F49-991B-4939-9E9F-1F178825C66B}" srcOrd="0" destOrd="0" presId="urn:microsoft.com/office/officeart/2005/8/layout/orgChart1"/>
    <dgm:cxn modelId="{15E87C01-B34E-42E6-93C7-1015F379EDB1}" type="presParOf" srcId="{C1CD1F7F-546F-4C86-BE95-3DD2D006CAFB}" destId="{9DA3EEC3-327D-43E9-B2F4-58F1518E861E}" srcOrd="1" destOrd="0" presId="urn:microsoft.com/office/officeart/2005/8/layout/orgChart1"/>
    <dgm:cxn modelId="{DECA1229-3E9A-4DF4-8D9C-A7FA3246EC1A}" type="presParOf" srcId="{0362B0BF-4467-4DA9-A972-3DECBE2C81F1}" destId="{2706D0AD-C222-4BAD-8C77-8452CAB02F0C}" srcOrd="1" destOrd="0" presId="urn:microsoft.com/office/officeart/2005/8/layout/orgChart1"/>
    <dgm:cxn modelId="{F89D6A12-D1B5-427C-A11F-883F77E13ADF}" type="presParOf" srcId="{0362B0BF-4467-4DA9-A972-3DECBE2C81F1}" destId="{EB6F835C-8B84-4B86-AC57-67ED1D2C3297}" srcOrd="2" destOrd="0" presId="urn:microsoft.com/office/officeart/2005/8/layout/orgChart1"/>
    <dgm:cxn modelId="{FF889F1B-43B8-4634-8480-E5F1CF3D992D}" type="presParOf" srcId="{98E608F2-0AC6-4A5C-951D-CA1BEBCEFB51}" destId="{85CDCAB1-20D0-4E88-BA40-979AD22C5A8B}" srcOrd="2" destOrd="0" presId="urn:microsoft.com/office/officeart/2005/8/layout/orgChart1"/>
    <dgm:cxn modelId="{F4042131-C879-4649-8F41-9E3E99587559}" type="presParOf" srcId="{98E608F2-0AC6-4A5C-951D-CA1BEBCEFB51}" destId="{888E0790-8C00-4DA0-8BFB-1CAAF02BF8AB}" srcOrd="3" destOrd="0" presId="urn:microsoft.com/office/officeart/2005/8/layout/orgChart1"/>
    <dgm:cxn modelId="{775EA5DF-8E88-45C4-B97E-D96686BBB9CE}" type="presParOf" srcId="{888E0790-8C00-4DA0-8BFB-1CAAF02BF8AB}" destId="{99F0628A-34B5-4861-A99D-F03A4D5E3137}" srcOrd="0" destOrd="0" presId="urn:microsoft.com/office/officeart/2005/8/layout/orgChart1"/>
    <dgm:cxn modelId="{2136CE2C-889B-4BFA-AFAE-2D5110CEB764}" type="presParOf" srcId="{99F0628A-34B5-4861-A99D-F03A4D5E3137}" destId="{17EECE32-78FC-42FE-A5E9-97C503A2F20A}" srcOrd="0" destOrd="0" presId="urn:microsoft.com/office/officeart/2005/8/layout/orgChart1"/>
    <dgm:cxn modelId="{1302BF8F-8A55-47F1-98D2-7ADE35DF86A6}" type="presParOf" srcId="{99F0628A-34B5-4861-A99D-F03A4D5E3137}" destId="{4089C879-3B2D-4634-A749-23814D0CDF1F}" srcOrd="1" destOrd="0" presId="urn:microsoft.com/office/officeart/2005/8/layout/orgChart1"/>
    <dgm:cxn modelId="{6D91BE3A-AF44-46CC-8E37-E8B9A136B7FD}" type="presParOf" srcId="{888E0790-8C00-4DA0-8BFB-1CAAF02BF8AB}" destId="{B02E6E8C-6912-41D6-A3E1-0A81396DE6E6}" srcOrd="1" destOrd="0" presId="urn:microsoft.com/office/officeart/2005/8/layout/orgChart1"/>
    <dgm:cxn modelId="{1D4D713C-1C35-4D2D-A133-AB99D34655B7}" type="presParOf" srcId="{888E0790-8C00-4DA0-8BFB-1CAAF02BF8AB}" destId="{AFF67136-57D4-4CAE-A953-FDFF643A2B4C}" srcOrd="2" destOrd="0" presId="urn:microsoft.com/office/officeart/2005/8/layout/orgChart1"/>
    <dgm:cxn modelId="{65355F21-4C2D-4237-96D1-0310887D2D14}" type="presParOf" srcId="{D13F101F-E963-4220-A364-30BA82C5846A}" destId="{AAD571FC-665B-41C7-96FD-12D61798E7D6}" srcOrd="2" destOrd="0" presId="urn:microsoft.com/office/officeart/2005/8/layout/orgChart1"/>
    <dgm:cxn modelId="{05CF51C8-F40C-468B-A75E-2DFCC0CD6771}" type="presParOf" srcId="{0D111860-FB2A-4F0B-BA23-126E4145A902}" destId="{D3618289-77D7-4B98-858D-8314C10B3367}" srcOrd="2" destOrd="0" presId="urn:microsoft.com/office/officeart/2005/8/layout/orgChart1"/>
    <dgm:cxn modelId="{B401F8B5-0F8F-495A-8E87-E9B80D9737D5}" type="presParOf" srcId="{0D111860-FB2A-4F0B-BA23-126E4145A902}" destId="{A6DDA711-4514-4099-8804-EB2B1406CC04}" srcOrd="3" destOrd="0" presId="urn:microsoft.com/office/officeart/2005/8/layout/orgChart1"/>
    <dgm:cxn modelId="{E9B094FD-08CA-4E0D-AE7E-AB894B34DEA0}" type="presParOf" srcId="{A6DDA711-4514-4099-8804-EB2B1406CC04}" destId="{4E5B80C9-C560-484A-84FE-C03391AD00A6}" srcOrd="0" destOrd="0" presId="urn:microsoft.com/office/officeart/2005/8/layout/orgChart1"/>
    <dgm:cxn modelId="{74AF9ECF-F561-43EA-9958-146F22ABF9D7}" type="presParOf" srcId="{4E5B80C9-C560-484A-84FE-C03391AD00A6}" destId="{491ADEE5-765E-403A-AD73-E9DDD215AF5A}" srcOrd="0" destOrd="0" presId="urn:microsoft.com/office/officeart/2005/8/layout/orgChart1"/>
    <dgm:cxn modelId="{74AC5E11-7848-41A5-9D14-7A92609BD80D}" type="presParOf" srcId="{4E5B80C9-C560-484A-84FE-C03391AD00A6}" destId="{7CA0BF2F-25BD-4F3D-BC80-E57657FCFA31}" srcOrd="1" destOrd="0" presId="urn:microsoft.com/office/officeart/2005/8/layout/orgChart1"/>
    <dgm:cxn modelId="{E89118B5-CF1C-4A18-8A3A-66A0AF8DFC7F}" type="presParOf" srcId="{A6DDA711-4514-4099-8804-EB2B1406CC04}" destId="{9E1C41DB-2B79-4BAA-AA43-E621EF5F0E28}" srcOrd="1" destOrd="0" presId="urn:microsoft.com/office/officeart/2005/8/layout/orgChart1"/>
    <dgm:cxn modelId="{D7F68989-1984-4FD0-AD25-A1689F78D568}" type="presParOf" srcId="{9E1C41DB-2B79-4BAA-AA43-E621EF5F0E28}" destId="{6E4A78E8-7971-4F8B-B120-A6E6639ECAC6}" srcOrd="0" destOrd="0" presId="urn:microsoft.com/office/officeart/2005/8/layout/orgChart1"/>
    <dgm:cxn modelId="{54A30146-379C-4EE9-9F10-01D90F6256A8}" type="presParOf" srcId="{9E1C41DB-2B79-4BAA-AA43-E621EF5F0E28}" destId="{91300432-F180-4EB5-ADFE-8246FE5DD467}" srcOrd="1" destOrd="0" presId="urn:microsoft.com/office/officeart/2005/8/layout/orgChart1"/>
    <dgm:cxn modelId="{49CE9B4B-6D0D-4E16-893F-1DB27E4D7D9D}" type="presParOf" srcId="{91300432-F180-4EB5-ADFE-8246FE5DD467}" destId="{A78CA28D-FD8A-4E3B-944D-780F517F1AC9}" srcOrd="0" destOrd="0" presId="urn:microsoft.com/office/officeart/2005/8/layout/orgChart1"/>
    <dgm:cxn modelId="{5E76DB28-52E5-42F7-A62C-2C067AD0C3EE}" type="presParOf" srcId="{A78CA28D-FD8A-4E3B-944D-780F517F1AC9}" destId="{C2275C1B-4A2A-4BAE-B182-E377B36EEB9E}" srcOrd="0" destOrd="0" presId="urn:microsoft.com/office/officeart/2005/8/layout/orgChart1"/>
    <dgm:cxn modelId="{621B4AEC-E7B1-4D9E-AD9F-9E4B649283A2}" type="presParOf" srcId="{A78CA28D-FD8A-4E3B-944D-780F517F1AC9}" destId="{771F447F-410B-4AF6-9880-4E9D0FA7E52C}" srcOrd="1" destOrd="0" presId="urn:microsoft.com/office/officeart/2005/8/layout/orgChart1"/>
    <dgm:cxn modelId="{5590B6CA-8A20-4C20-8897-EAF573670544}" type="presParOf" srcId="{91300432-F180-4EB5-ADFE-8246FE5DD467}" destId="{5ED7BADA-9A19-4C2B-8682-57C8EC683FFA}" srcOrd="1" destOrd="0" presId="urn:microsoft.com/office/officeart/2005/8/layout/orgChart1"/>
    <dgm:cxn modelId="{37503438-9F28-450C-912B-CE9F1F54437E}" type="presParOf" srcId="{91300432-F180-4EB5-ADFE-8246FE5DD467}" destId="{CD5F2C93-C9E1-4FA7-B17C-F9D5B93F2423}" srcOrd="2" destOrd="0" presId="urn:microsoft.com/office/officeart/2005/8/layout/orgChart1"/>
    <dgm:cxn modelId="{DC4F5216-7870-4348-AC0B-D701A01E8BD0}" type="presParOf" srcId="{9E1C41DB-2B79-4BAA-AA43-E621EF5F0E28}" destId="{076785D7-6A67-43BB-801C-9D870093D3DF}" srcOrd="2" destOrd="0" presId="urn:microsoft.com/office/officeart/2005/8/layout/orgChart1"/>
    <dgm:cxn modelId="{F72B1AF4-5852-4C15-8FC5-35A18070E828}" type="presParOf" srcId="{9E1C41DB-2B79-4BAA-AA43-E621EF5F0E28}" destId="{0BE28E06-DD0B-4D99-8B21-77669FEED9BA}" srcOrd="3" destOrd="0" presId="urn:microsoft.com/office/officeart/2005/8/layout/orgChart1"/>
    <dgm:cxn modelId="{9C1F1BCC-84D3-44AC-A93F-82DD6D4F900D}" type="presParOf" srcId="{0BE28E06-DD0B-4D99-8B21-77669FEED9BA}" destId="{54632EEC-0B74-41E8-858F-3FDFD1E8F523}" srcOrd="0" destOrd="0" presId="urn:microsoft.com/office/officeart/2005/8/layout/orgChart1"/>
    <dgm:cxn modelId="{2E844091-1C74-4A01-AED0-247D8DBAC555}" type="presParOf" srcId="{54632EEC-0B74-41E8-858F-3FDFD1E8F523}" destId="{6C051099-7CDD-428E-BFB6-D4A0A8E30AE0}" srcOrd="0" destOrd="0" presId="urn:microsoft.com/office/officeart/2005/8/layout/orgChart1"/>
    <dgm:cxn modelId="{D3C7048D-1CD2-42D8-8068-8CE0AF4D8068}" type="presParOf" srcId="{54632EEC-0B74-41E8-858F-3FDFD1E8F523}" destId="{5416786C-54FC-4C2E-B0D5-69C06991273F}" srcOrd="1" destOrd="0" presId="urn:microsoft.com/office/officeart/2005/8/layout/orgChart1"/>
    <dgm:cxn modelId="{257359E3-B83F-43DF-AE5E-EB66C4CB3358}" type="presParOf" srcId="{0BE28E06-DD0B-4D99-8B21-77669FEED9BA}" destId="{B360698A-BF44-40FC-B510-91F8C0C36349}" srcOrd="1" destOrd="0" presId="urn:microsoft.com/office/officeart/2005/8/layout/orgChart1"/>
    <dgm:cxn modelId="{729F1B0A-77A5-476E-9659-C0FF52870ADD}" type="presParOf" srcId="{0BE28E06-DD0B-4D99-8B21-77669FEED9BA}" destId="{6C4BB7CD-92B4-4D66-9CF5-615BA2F4D98D}" srcOrd="2" destOrd="0" presId="urn:microsoft.com/office/officeart/2005/8/layout/orgChart1"/>
    <dgm:cxn modelId="{9EDD35CC-8F9E-42E5-A584-463E2A9A46EB}" type="presParOf" srcId="{A6DDA711-4514-4099-8804-EB2B1406CC04}" destId="{09BB2BE9-3859-4FB5-8A28-C0BFA983BF83}" srcOrd="2" destOrd="0" presId="urn:microsoft.com/office/officeart/2005/8/layout/orgChart1"/>
    <dgm:cxn modelId="{4BFFA4AC-00EC-457B-B2C0-47A86C4C0284}" type="presParOf" srcId="{0D111860-FB2A-4F0B-BA23-126E4145A902}" destId="{6F8E9737-CDA9-4AB7-BA11-B85B764AB141}" srcOrd="4" destOrd="0" presId="urn:microsoft.com/office/officeart/2005/8/layout/orgChart1"/>
    <dgm:cxn modelId="{09263F3F-EC70-4013-890F-CB28101C2B8C}" type="presParOf" srcId="{0D111860-FB2A-4F0B-BA23-126E4145A902}" destId="{046D3714-9911-4183-83A4-0E8942038574}" srcOrd="5" destOrd="0" presId="urn:microsoft.com/office/officeart/2005/8/layout/orgChart1"/>
    <dgm:cxn modelId="{892EF804-3EEC-439E-9878-CE6849998ACE}" type="presParOf" srcId="{046D3714-9911-4183-83A4-0E8942038574}" destId="{B50C16E4-8113-4D6E-85CD-A0ED15A08AC7}" srcOrd="0" destOrd="0" presId="urn:microsoft.com/office/officeart/2005/8/layout/orgChart1"/>
    <dgm:cxn modelId="{7B0D3EAF-3CAD-44B0-BE4A-2EA4B52BB850}" type="presParOf" srcId="{B50C16E4-8113-4D6E-85CD-A0ED15A08AC7}" destId="{984CE362-0A5D-426D-B1E2-BF11C8781A2E}" srcOrd="0" destOrd="0" presId="urn:microsoft.com/office/officeart/2005/8/layout/orgChart1"/>
    <dgm:cxn modelId="{B228100E-F8D9-42E0-B85B-9C52B206C8A3}" type="presParOf" srcId="{B50C16E4-8113-4D6E-85CD-A0ED15A08AC7}" destId="{DADC1D9B-B673-4982-9F27-CC60F60D803D}" srcOrd="1" destOrd="0" presId="urn:microsoft.com/office/officeart/2005/8/layout/orgChart1"/>
    <dgm:cxn modelId="{9A7F49FF-98C6-4E8F-A0F5-8EE51C0BB36F}" type="presParOf" srcId="{046D3714-9911-4183-83A4-0E8942038574}" destId="{139443C3-BA73-428E-95FD-E1232EC9ECFE}" srcOrd="1" destOrd="0" presId="urn:microsoft.com/office/officeart/2005/8/layout/orgChart1"/>
    <dgm:cxn modelId="{4E8DF075-E9B8-44B6-A5B8-D547740ED148}" type="presParOf" srcId="{139443C3-BA73-428E-95FD-E1232EC9ECFE}" destId="{B752ED73-6EE2-47D9-BEB7-D0362D729CB0}" srcOrd="0" destOrd="0" presId="urn:microsoft.com/office/officeart/2005/8/layout/orgChart1"/>
    <dgm:cxn modelId="{9AF9FF73-FD61-4221-A411-1CA118A02FBA}" type="presParOf" srcId="{139443C3-BA73-428E-95FD-E1232EC9ECFE}" destId="{84D823FA-962B-4ECE-AAA1-888A464EF2F1}" srcOrd="1" destOrd="0" presId="urn:microsoft.com/office/officeart/2005/8/layout/orgChart1"/>
    <dgm:cxn modelId="{69E367BD-4182-4534-AFD1-9EB91A251710}" type="presParOf" srcId="{84D823FA-962B-4ECE-AAA1-888A464EF2F1}" destId="{56565AAC-48CB-4F93-99D5-3D1FF9453876}" srcOrd="0" destOrd="0" presId="urn:microsoft.com/office/officeart/2005/8/layout/orgChart1"/>
    <dgm:cxn modelId="{6706856C-37DD-4DA2-AAF9-F9394BCA26E6}" type="presParOf" srcId="{56565AAC-48CB-4F93-99D5-3D1FF9453876}" destId="{11E9FA5E-B0CA-455E-AA63-2633096F3C73}" srcOrd="0" destOrd="0" presId="urn:microsoft.com/office/officeart/2005/8/layout/orgChart1"/>
    <dgm:cxn modelId="{4B4E4C89-43FE-4BE8-B73E-6B08492357B7}" type="presParOf" srcId="{56565AAC-48CB-4F93-99D5-3D1FF9453876}" destId="{2653AE84-7DF1-4FFF-A577-6CEFF04F05E4}" srcOrd="1" destOrd="0" presId="urn:microsoft.com/office/officeart/2005/8/layout/orgChart1"/>
    <dgm:cxn modelId="{E1E7E99A-B1DF-4741-9CC5-245579D468E7}" type="presParOf" srcId="{84D823FA-962B-4ECE-AAA1-888A464EF2F1}" destId="{154D33FB-9E32-4CE6-84D1-3826614C8721}" srcOrd="1" destOrd="0" presId="urn:microsoft.com/office/officeart/2005/8/layout/orgChart1"/>
    <dgm:cxn modelId="{3DA37342-D6CB-4BFF-B63E-78362B615122}" type="presParOf" srcId="{84D823FA-962B-4ECE-AAA1-888A464EF2F1}" destId="{0917881A-B77C-454E-A44E-0BCA66957222}" srcOrd="2" destOrd="0" presId="urn:microsoft.com/office/officeart/2005/8/layout/orgChart1"/>
    <dgm:cxn modelId="{59D5E60A-FB08-4B74-A24F-45400DDDCEA5}" type="presParOf" srcId="{139443C3-BA73-428E-95FD-E1232EC9ECFE}" destId="{59E52336-F2D3-4B77-92F2-891AEA3846B5}" srcOrd="2" destOrd="0" presId="urn:microsoft.com/office/officeart/2005/8/layout/orgChart1"/>
    <dgm:cxn modelId="{DCEB39E9-CB21-4B71-BD8F-7A9F20D879BC}" type="presParOf" srcId="{139443C3-BA73-428E-95FD-E1232EC9ECFE}" destId="{C93FF948-C8D8-4024-A9F7-5E317A92E146}" srcOrd="3" destOrd="0" presId="urn:microsoft.com/office/officeart/2005/8/layout/orgChart1"/>
    <dgm:cxn modelId="{873142FF-C3CC-4153-81F2-94CC6BFF27E1}" type="presParOf" srcId="{C93FF948-C8D8-4024-A9F7-5E317A92E146}" destId="{4681AFCE-02C3-4EF3-98A8-F452651AA8F2}" srcOrd="0" destOrd="0" presId="urn:microsoft.com/office/officeart/2005/8/layout/orgChart1"/>
    <dgm:cxn modelId="{3A929C9C-8E1B-4E87-9FE9-E911F254CC67}" type="presParOf" srcId="{4681AFCE-02C3-4EF3-98A8-F452651AA8F2}" destId="{FFDF6751-E573-4537-BC03-4DB56AF56822}" srcOrd="0" destOrd="0" presId="urn:microsoft.com/office/officeart/2005/8/layout/orgChart1"/>
    <dgm:cxn modelId="{6D5590F8-066D-48B5-B2B0-A6A8455DAD0C}" type="presParOf" srcId="{4681AFCE-02C3-4EF3-98A8-F452651AA8F2}" destId="{811CB1DF-6242-42BA-A4E0-2764862F30B0}" srcOrd="1" destOrd="0" presId="urn:microsoft.com/office/officeart/2005/8/layout/orgChart1"/>
    <dgm:cxn modelId="{9DFD7A1F-A194-488A-8A58-9BE6ED4F111E}" type="presParOf" srcId="{C93FF948-C8D8-4024-A9F7-5E317A92E146}" destId="{F519A2B5-34D2-44BC-B6F5-35FBED7BCBAC}" srcOrd="1" destOrd="0" presId="urn:microsoft.com/office/officeart/2005/8/layout/orgChart1"/>
    <dgm:cxn modelId="{942A6CE7-97E9-46D3-98B9-B005D6EFD1AF}" type="presParOf" srcId="{C93FF948-C8D8-4024-A9F7-5E317A92E146}" destId="{75E91E26-E44A-4815-AA1C-8B864F629509}" srcOrd="2" destOrd="0" presId="urn:microsoft.com/office/officeart/2005/8/layout/orgChart1"/>
    <dgm:cxn modelId="{4C525534-27DC-42F6-BD68-259EE2EFA3BE}" type="presParOf" srcId="{046D3714-9911-4183-83A4-0E8942038574}" destId="{787E9519-1BA1-4790-AD21-E59A59A88519}" srcOrd="2" destOrd="0" presId="urn:microsoft.com/office/officeart/2005/8/layout/orgChart1"/>
    <dgm:cxn modelId="{76D58078-A158-48FF-B2F4-1413A3D0774A}" type="presParOf" srcId="{39038748-35E3-414F-B039-187121B745B5}" destId="{C04F4451-FA8E-443E-866F-0282733C7C57}"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F0C7A5-4659-4613-B23E-2DA4EBE5AEC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015F632-077C-41DD-99E8-3E037E973DC6}">
      <dgm:prSet phldrT="[Text]" custT="1"/>
      <dgm:spPr>
        <a:solidFill>
          <a:schemeClr val="accent3">
            <a:lumMod val="40000"/>
            <a:lumOff val="60000"/>
          </a:schemeClr>
        </a:solidFill>
      </dgm:spPr>
      <dgm:t>
        <a:bodyPr/>
        <a:lstStyle/>
        <a:p>
          <a:r>
            <a:rPr lang="en-US" sz="2000" b="1" dirty="0" smtClean="0">
              <a:solidFill>
                <a:schemeClr val="tx1"/>
              </a:solidFill>
              <a:effectLst>
                <a:outerShdw blurRad="38100" dist="38100" dir="2700000" algn="tl">
                  <a:srgbClr val="000000">
                    <a:alpha val="43137"/>
                  </a:srgbClr>
                </a:outerShdw>
              </a:effectLst>
            </a:rPr>
            <a:t>Programme  2</a:t>
          </a:r>
        </a:p>
        <a:p>
          <a:r>
            <a:rPr lang="en-US" sz="2000" b="1" dirty="0" smtClean="0">
              <a:solidFill>
                <a:schemeClr val="tx1"/>
              </a:solidFill>
              <a:effectLst>
                <a:outerShdw blurRad="38100" dist="38100" dir="2700000" algn="tl">
                  <a:srgbClr val="000000">
                    <a:alpha val="43137"/>
                  </a:srgbClr>
                </a:outerShdw>
              </a:effectLst>
            </a:rPr>
            <a:t>Agricultural Production, Health and Food Safety</a:t>
          </a:r>
          <a:endParaRPr lang="en-US" sz="2000" b="1" dirty="0">
            <a:solidFill>
              <a:schemeClr val="tx1"/>
            </a:solidFill>
            <a:effectLst>
              <a:outerShdw blurRad="38100" dist="38100" dir="2700000" algn="tl">
                <a:srgbClr val="000000">
                  <a:alpha val="43137"/>
                </a:srgbClr>
              </a:outerShdw>
            </a:effectLst>
          </a:endParaRPr>
        </a:p>
      </dgm:t>
    </dgm:pt>
    <dgm:pt modelId="{ABD09AB5-A7A7-4B39-9323-5B675A95A1CE}" type="parTrans" cxnId="{11C2B26D-4353-44A7-B491-0922EF3AC5D3}">
      <dgm:prSet/>
      <dgm:spPr/>
      <dgm:t>
        <a:bodyPr/>
        <a:lstStyle/>
        <a:p>
          <a:endParaRPr lang="en-US"/>
        </a:p>
      </dgm:t>
    </dgm:pt>
    <dgm:pt modelId="{BB905FFD-4E38-49DB-8F68-5DD48AEAFCEE}" type="sibTrans" cxnId="{11C2B26D-4353-44A7-B491-0922EF3AC5D3}">
      <dgm:prSet/>
      <dgm:spPr/>
      <dgm:t>
        <a:bodyPr/>
        <a:lstStyle/>
        <a:p>
          <a:endParaRPr lang="en-US"/>
        </a:p>
      </dgm:t>
    </dgm:pt>
    <dgm:pt modelId="{12A94915-7F54-4C7E-86AF-490DF3B643BA}">
      <dgm:prSet phldrT="[Text]" custT="1"/>
      <dgm:spPr>
        <a:solidFill>
          <a:schemeClr val="accent3">
            <a:lumMod val="40000"/>
            <a:lumOff val="60000"/>
          </a:schemeClr>
        </a:solidFill>
      </dgm:spPr>
      <dgm:t>
        <a:bodyPr vert="vert270"/>
        <a:lstStyle/>
        <a:p>
          <a:r>
            <a:rPr lang="en-US" sz="2000" b="1" dirty="0" smtClean="0">
              <a:solidFill>
                <a:schemeClr val="tx1"/>
              </a:solidFill>
              <a:effectLst>
                <a:outerShdw blurRad="38100" dist="38100" dir="2700000" algn="tl">
                  <a:srgbClr val="000000">
                    <a:alpha val="43137"/>
                  </a:srgbClr>
                </a:outerShdw>
              </a:effectLst>
            </a:rPr>
            <a:t>Sub-Programme 1</a:t>
          </a:r>
        </a:p>
        <a:p>
          <a:r>
            <a:rPr lang="en-US" sz="2000" b="1" dirty="0" smtClean="0">
              <a:solidFill>
                <a:schemeClr val="tx1"/>
              </a:solidFill>
              <a:effectLst>
                <a:outerShdw blurRad="38100" dist="38100" dir="2700000" algn="tl">
                  <a:srgbClr val="000000">
                    <a:alpha val="43137"/>
                  </a:srgbClr>
                </a:outerShdw>
              </a:effectLst>
            </a:rPr>
            <a:t>Administration</a:t>
          </a:r>
          <a:endParaRPr lang="en-US" sz="2000" b="1" dirty="0">
            <a:solidFill>
              <a:schemeClr val="tx1"/>
            </a:solidFill>
            <a:effectLst>
              <a:outerShdw blurRad="38100" dist="38100" dir="2700000" algn="tl">
                <a:srgbClr val="000000">
                  <a:alpha val="43137"/>
                </a:srgbClr>
              </a:outerShdw>
            </a:effectLst>
          </a:endParaRPr>
        </a:p>
      </dgm:t>
    </dgm:pt>
    <dgm:pt modelId="{DB1F3F1D-E798-4615-B208-07FDFE278C06}" type="parTrans" cxnId="{FDA0EE4E-9B7E-460A-99A6-760E43760699}">
      <dgm:prSet/>
      <dgm:spPr/>
      <dgm:t>
        <a:bodyPr/>
        <a:lstStyle/>
        <a:p>
          <a:endParaRPr lang="en-US" dirty="0"/>
        </a:p>
      </dgm:t>
    </dgm:pt>
    <dgm:pt modelId="{B35E64E7-FC4E-44B8-8742-4F2025069C99}" type="sibTrans" cxnId="{FDA0EE4E-9B7E-460A-99A6-760E43760699}">
      <dgm:prSet/>
      <dgm:spPr/>
      <dgm:t>
        <a:bodyPr/>
        <a:lstStyle/>
        <a:p>
          <a:endParaRPr lang="en-US"/>
        </a:p>
      </dgm:t>
    </dgm:pt>
    <dgm:pt modelId="{1C685B44-C317-4C40-B9F9-A17EF6796DEE}">
      <dgm:prSet phldrT="[Text]" custT="1"/>
      <dgm:spPr>
        <a:solidFill>
          <a:schemeClr val="accent3">
            <a:lumMod val="40000"/>
            <a:lumOff val="60000"/>
          </a:schemeClr>
        </a:solidFill>
      </dgm:spPr>
      <dgm:t>
        <a:bodyPr vert="vert270"/>
        <a:lstStyle/>
        <a:p>
          <a:r>
            <a:rPr lang="en-US" sz="2000" b="1" dirty="0" smtClean="0">
              <a:solidFill>
                <a:schemeClr val="tx1"/>
              </a:solidFill>
              <a:effectLst>
                <a:outerShdw blurRad="38100" dist="38100" dir="2700000" algn="tl">
                  <a:srgbClr val="000000">
                    <a:alpha val="43137"/>
                  </a:srgbClr>
                </a:outerShdw>
              </a:effectLst>
            </a:rPr>
            <a:t>Sub-Programme 3 Plant Production &amp; Health</a:t>
          </a:r>
          <a:endParaRPr lang="en-US" sz="2000" b="1" dirty="0">
            <a:solidFill>
              <a:schemeClr val="tx1"/>
            </a:solidFill>
            <a:effectLst>
              <a:outerShdw blurRad="38100" dist="38100" dir="2700000" algn="tl">
                <a:srgbClr val="000000">
                  <a:alpha val="43137"/>
                </a:srgbClr>
              </a:outerShdw>
            </a:effectLst>
          </a:endParaRPr>
        </a:p>
      </dgm:t>
    </dgm:pt>
    <dgm:pt modelId="{916C5523-80D1-43CA-929F-3AA1313C3201}" type="parTrans" cxnId="{07AD31D7-F48B-4031-9183-76245227A086}">
      <dgm:prSet/>
      <dgm:spPr/>
      <dgm:t>
        <a:bodyPr/>
        <a:lstStyle/>
        <a:p>
          <a:endParaRPr lang="en-US" dirty="0"/>
        </a:p>
      </dgm:t>
    </dgm:pt>
    <dgm:pt modelId="{706EB565-FAFD-4959-8DC5-A8B56215C641}" type="sibTrans" cxnId="{07AD31D7-F48B-4031-9183-76245227A086}">
      <dgm:prSet/>
      <dgm:spPr/>
      <dgm:t>
        <a:bodyPr/>
        <a:lstStyle/>
        <a:p>
          <a:endParaRPr lang="en-US"/>
        </a:p>
      </dgm:t>
    </dgm:pt>
    <dgm:pt modelId="{AF3C857D-6842-4C9C-9574-A3500A396BAD}">
      <dgm:prSet phldrT="[Text]" custT="1"/>
      <dgm:spPr>
        <a:solidFill>
          <a:schemeClr val="accent3">
            <a:lumMod val="40000"/>
            <a:lumOff val="60000"/>
          </a:schemeClr>
        </a:solidFill>
      </dgm:spPr>
      <dgm:t>
        <a:bodyPr vert="vert270"/>
        <a:lstStyle/>
        <a:p>
          <a:r>
            <a:rPr lang="en-US" sz="2000" b="1" dirty="0" smtClean="0">
              <a:solidFill>
                <a:schemeClr val="tx1"/>
              </a:solidFill>
              <a:effectLst>
                <a:outerShdw blurRad="38100" dist="38100" dir="2700000" algn="tl">
                  <a:srgbClr val="000000">
                    <a:alpha val="43137"/>
                  </a:srgbClr>
                </a:outerShdw>
              </a:effectLst>
            </a:rPr>
            <a:t>Sub-Programme 4 Animal Production &amp; Health</a:t>
          </a:r>
          <a:endParaRPr lang="en-US" sz="2000" b="1" dirty="0">
            <a:solidFill>
              <a:schemeClr val="tx1"/>
            </a:solidFill>
            <a:effectLst>
              <a:outerShdw blurRad="38100" dist="38100" dir="2700000" algn="tl">
                <a:srgbClr val="000000">
                  <a:alpha val="43137"/>
                </a:srgbClr>
              </a:outerShdw>
            </a:effectLst>
          </a:endParaRPr>
        </a:p>
      </dgm:t>
    </dgm:pt>
    <dgm:pt modelId="{EFB5BDC9-D482-4BDD-B190-E8D9E973A982}" type="parTrans" cxnId="{2B1D8827-AE0C-4D5C-AFE4-AD621D5F1B78}">
      <dgm:prSet/>
      <dgm:spPr/>
      <dgm:t>
        <a:bodyPr/>
        <a:lstStyle/>
        <a:p>
          <a:endParaRPr lang="en-US" dirty="0"/>
        </a:p>
      </dgm:t>
    </dgm:pt>
    <dgm:pt modelId="{3D0AE44F-9B9A-4B66-9351-C8EEDF5D2042}" type="sibTrans" cxnId="{2B1D8827-AE0C-4D5C-AFE4-AD621D5F1B78}">
      <dgm:prSet/>
      <dgm:spPr/>
      <dgm:t>
        <a:bodyPr/>
        <a:lstStyle/>
        <a:p>
          <a:endParaRPr lang="en-US"/>
        </a:p>
      </dgm:t>
    </dgm:pt>
    <dgm:pt modelId="{DD480420-8539-4BD5-B7C6-AFFC374B00F4}">
      <dgm:prSet phldrT="[Text]" custT="1"/>
      <dgm:spPr>
        <a:solidFill>
          <a:schemeClr val="accent3">
            <a:lumMod val="40000"/>
            <a:lumOff val="60000"/>
          </a:schemeClr>
        </a:solidFill>
      </dgm:spPr>
      <dgm:t>
        <a:bodyPr vert="vert270"/>
        <a:lstStyle/>
        <a:p>
          <a:r>
            <a:rPr lang="en-US" sz="2000" b="1" dirty="0" smtClean="0">
              <a:solidFill>
                <a:schemeClr val="tx1"/>
              </a:solidFill>
              <a:effectLst>
                <a:outerShdw blurRad="38100" dist="38100" dir="2700000" algn="tl">
                  <a:srgbClr val="000000">
                    <a:alpha val="43137"/>
                  </a:srgbClr>
                </a:outerShdw>
              </a:effectLst>
            </a:rPr>
            <a:t>Sub-Programme 2 Inspection &amp; Laboratory Services</a:t>
          </a:r>
          <a:endParaRPr lang="en-US" sz="2000" b="1" dirty="0">
            <a:solidFill>
              <a:schemeClr val="tx1"/>
            </a:solidFill>
            <a:effectLst>
              <a:outerShdw blurRad="38100" dist="38100" dir="2700000" algn="tl">
                <a:srgbClr val="000000">
                  <a:alpha val="43137"/>
                </a:srgbClr>
              </a:outerShdw>
            </a:effectLst>
          </a:endParaRPr>
        </a:p>
      </dgm:t>
    </dgm:pt>
    <dgm:pt modelId="{C06E7ABC-17C6-4720-A64B-838BBCCAA7F6}" type="parTrans" cxnId="{CC53F390-626E-41B1-9B5A-E0942897E650}">
      <dgm:prSet/>
      <dgm:spPr/>
      <dgm:t>
        <a:bodyPr/>
        <a:lstStyle/>
        <a:p>
          <a:endParaRPr lang="en-US" dirty="0"/>
        </a:p>
      </dgm:t>
    </dgm:pt>
    <dgm:pt modelId="{65CABB4C-51D0-4BFD-84CC-1B8AD6F27D2C}" type="sibTrans" cxnId="{CC53F390-626E-41B1-9B5A-E0942897E650}">
      <dgm:prSet/>
      <dgm:spPr/>
      <dgm:t>
        <a:bodyPr/>
        <a:lstStyle/>
        <a:p>
          <a:endParaRPr lang="en-US"/>
        </a:p>
      </dgm:t>
    </dgm:pt>
    <dgm:pt modelId="{B4639087-F37D-4EB6-87A0-91E99AE29B59}">
      <dgm:prSet phldrT="[Text]" custT="1"/>
      <dgm:spPr>
        <a:solidFill>
          <a:schemeClr val="accent3">
            <a:lumMod val="40000"/>
            <a:lumOff val="60000"/>
          </a:schemeClr>
        </a:solidFill>
      </dgm:spPr>
      <dgm:t>
        <a:bodyPr vert="vert270"/>
        <a:lstStyle/>
        <a:p>
          <a:r>
            <a:rPr lang="en-US" sz="2000" b="1" dirty="0" smtClean="0">
              <a:solidFill>
                <a:schemeClr val="tx1"/>
              </a:solidFill>
              <a:effectLst>
                <a:outerShdw blurRad="38100" dist="38100" dir="2700000" algn="tl">
                  <a:srgbClr val="000000">
                    <a:alpha val="43137"/>
                  </a:srgbClr>
                </a:outerShdw>
              </a:effectLst>
            </a:rPr>
            <a:t>Sub-Programme 5 Agricultural</a:t>
          </a:r>
          <a:r>
            <a:rPr lang="en-US" sz="2400" b="1" dirty="0" smtClean="0">
              <a:solidFill>
                <a:schemeClr val="tx1"/>
              </a:solidFill>
              <a:effectLst>
                <a:outerShdw blurRad="38100" dist="38100" dir="2700000" algn="tl">
                  <a:srgbClr val="000000">
                    <a:alpha val="43137"/>
                  </a:srgbClr>
                </a:outerShdw>
              </a:effectLst>
            </a:rPr>
            <a:t> </a:t>
          </a:r>
          <a:r>
            <a:rPr lang="en-US" sz="2000" b="1" dirty="0" smtClean="0">
              <a:solidFill>
                <a:schemeClr val="tx1"/>
              </a:solidFill>
              <a:effectLst>
                <a:outerShdw blurRad="38100" dist="38100" dir="2700000" algn="tl">
                  <a:srgbClr val="000000">
                    <a:alpha val="43137"/>
                  </a:srgbClr>
                </a:outerShdw>
              </a:effectLst>
            </a:rPr>
            <a:t>Research</a:t>
          </a:r>
          <a:endParaRPr lang="en-US" sz="2000" b="1" dirty="0">
            <a:solidFill>
              <a:schemeClr val="tx1"/>
            </a:solidFill>
            <a:effectLst>
              <a:outerShdw blurRad="38100" dist="38100" dir="2700000" algn="tl">
                <a:srgbClr val="000000">
                  <a:alpha val="43137"/>
                </a:srgbClr>
              </a:outerShdw>
            </a:effectLst>
          </a:endParaRPr>
        </a:p>
      </dgm:t>
    </dgm:pt>
    <dgm:pt modelId="{1FEF5590-8F18-4FF8-B931-4BAF469EC8F9}" type="parTrans" cxnId="{9E9537D4-FB6F-4D96-BAAF-2B7053822138}">
      <dgm:prSet/>
      <dgm:spPr/>
      <dgm:t>
        <a:bodyPr/>
        <a:lstStyle/>
        <a:p>
          <a:endParaRPr lang="en-US" dirty="0"/>
        </a:p>
      </dgm:t>
    </dgm:pt>
    <dgm:pt modelId="{14619870-AE9B-4153-95CF-E4F5D4E122F3}" type="sibTrans" cxnId="{9E9537D4-FB6F-4D96-BAAF-2B7053822138}">
      <dgm:prSet/>
      <dgm:spPr/>
      <dgm:t>
        <a:bodyPr/>
        <a:lstStyle/>
        <a:p>
          <a:endParaRPr lang="en-US"/>
        </a:p>
      </dgm:t>
    </dgm:pt>
    <dgm:pt modelId="{ADD7DAF9-A342-40D8-ABEF-80C447392D12}" type="pres">
      <dgm:prSet presAssocID="{1DF0C7A5-4659-4613-B23E-2DA4EBE5AECC}" presName="hierChild1" presStyleCnt="0">
        <dgm:presLayoutVars>
          <dgm:orgChart val="1"/>
          <dgm:chPref val="1"/>
          <dgm:dir/>
          <dgm:animOne val="branch"/>
          <dgm:animLvl val="lvl"/>
          <dgm:resizeHandles/>
        </dgm:presLayoutVars>
      </dgm:prSet>
      <dgm:spPr/>
      <dgm:t>
        <a:bodyPr/>
        <a:lstStyle/>
        <a:p>
          <a:endParaRPr lang="en-US"/>
        </a:p>
      </dgm:t>
    </dgm:pt>
    <dgm:pt modelId="{F32C2A05-97D9-4ACB-AF3E-B8B5AB18F6D0}" type="pres">
      <dgm:prSet presAssocID="{1015F632-077C-41DD-99E8-3E037E973DC6}" presName="hierRoot1" presStyleCnt="0">
        <dgm:presLayoutVars>
          <dgm:hierBranch val="init"/>
        </dgm:presLayoutVars>
      </dgm:prSet>
      <dgm:spPr/>
    </dgm:pt>
    <dgm:pt modelId="{C046D8FA-196E-496C-8E74-2694BB028E0D}" type="pres">
      <dgm:prSet presAssocID="{1015F632-077C-41DD-99E8-3E037E973DC6}" presName="rootComposite1" presStyleCnt="0"/>
      <dgm:spPr/>
    </dgm:pt>
    <dgm:pt modelId="{8737BF98-57B7-42FE-849C-9658D5DCFBD5}" type="pres">
      <dgm:prSet presAssocID="{1015F632-077C-41DD-99E8-3E037E973DC6}" presName="rootText1" presStyleLbl="node0" presStyleIdx="0" presStyleCnt="1" custScaleX="337091" custScaleY="207162" custLinFactNeighborX="-9509">
        <dgm:presLayoutVars>
          <dgm:chPref val="3"/>
        </dgm:presLayoutVars>
      </dgm:prSet>
      <dgm:spPr/>
      <dgm:t>
        <a:bodyPr/>
        <a:lstStyle/>
        <a:p>
          <a:endParaRPr lang="en-US"/>
        </a:p>
      </dgm:t>
    </dgm:pt>
    <dgm:pt modelId="{3304973F-FBA8-4EDA-8871-F965DBF56710}" type="pres">
      <dgm:prSet presAssocID="{1015F632-077C-41DD-99E8-3E037E973DC6}" presName="rootConnector1" presStyleLbl="node1" presStyleIdx="0" presStyleCnt="0"/>
      <dgm:spPr/>
      <dgm:t>
        <a:bodyPr/>
        <a:lstStyle/>
        <a:p>
          <a:endParaRPr lang="en-US"/>
        </a:p>
      </dgm:t>
    </dgm:pt>
    <dgm:pt modelId="{C717FB4D-AB82-48C0-9E72-0C730839B270}" type="pres">
      <dgm:prSet presAssocID="{1015F632-077C-41DD-99E8-3E037E973DC6}" presName="hierChild2" presStyleCnt="0"/>
      <dgm:spPr/>
    </dgm:pt>
    <dgm:pt modelId="{1284F31C-C0E1-4C8D-A6DF-17BC9DE26302}" type="pres">
      <dgm:prSet presAssocID="{DB1F3F1D-E798-4615-B208-07FDFE278C06}" presName="Name37" presStyleLbl="parChTrans1D2" presStyleIdx="0" presStyleCnt="5"/>
      <dgm:spPr/>
      <dgm:t>
        <a:bodyPr/>
        <a:lstStyle/>
        <a:p>
          <a:endParaRPr lang="en-US"/>
        </a:p>
      </dgm:t>
    </dgm:pt>
    <dgm:pt modelId="{327E9B6A-D068-4762-B383-23E63E229AAF}" type="pres">
      <dgm:prSet presAssocID="{12A94915-7F54-4C7E-86AF-490DF3B643BA}" presName="hierRoot2" presStyleCnt="0">
        <dgm:presLayoutVars>
          <dgm:hierBranch val="init"/>
        </dgm:presLayoutVars>
      </dgm:prSet>
      <dgm:spPr/>
    </dgm:pt>
    <dgm:pt modelId="{96FD673F-4367-4939-8A61-052B46483865}" type="pres">
      <dgm:prSet presAssocID="{12A94915-7F54-4C7E-86AF-490DF3B643BA}" presName="rootComposite" presStyleCnt="0"/>
      <dgm:spPr/>
    </dgm:pt>
    <dgm:pt modelId="{923DF279-450E-4EDC-A558-55A88F7EFE5D}" type="pres">
      <dgm:prSet presAssocID="{12A94915-7F54-4C7E-86AF-490DF3B643BA}" presName="rootText" presStyleLbl="node2" presStyleIdx="0" presStyleCnt="5" custScaleY="479611" custLinFactNeighborX="-9509">
        <dgm:presLayoutVars>
          <dgm:chPref val="3"/>
        </dgm:presLayoutVars>
      </dgm:prSet>
      <dgm:spPr/>
      <dgm:t>
        <a:bodyPr/>
        <a:lstStyle/>
        <a:p>
          <a:endParaRPr lang="en-US"/>
        </a:p>
      </dgm:t>
    </dgm:pt>
    <dgm:pt modelId="{5C76C02C-89DC-4EC9-9B5D-837512B88444}" type="pres">
      <dgm:prSet presAssocID="{12A94915-7F54-4C7E-86AF-490DF3B643BA}" presName="rootConnector" presStyleLbl="node2" presStyleIdx="0" presStyleCnt="5"/>
      <dgm:spPr/>
      <dgm:t>
        <a:bodyPr/>
        <a:lstStyle/>
        <a:p>
          <a:endParaRPr lang="en-US"/>
        </a:p>
      </dgm:t>
    </dgm:pt>
    <dgm:pt modelId="{04219922-BE0A-4B83-9F85-0F4F76C25D71}" type="pres">
      <dgm:prSet presAssocID="{12A94915-7F54-4C7E-86AF-490DF3B643BA}" presName="hierChild4" presStyleCnt="0"/>
      <dgm:spPr/>
    </dgm:pt>
    <dgm:pt modelId="{33D3F748-F33D-4BBA-846A-F06E426B9131}" type="pres">
      <dgm:prSet presAssocID="{12A94915-7F54-4C7E-86AF-490DF3B643BA}" presName="hierChild5" presStyleCnt="0"/>
      <dgm:spPr/>
    </dgm:pt>
    <dgm:pt modelId="{8EE32DC3-6D26-4B03-923B-311EFEA0D23E}" type="pres">
      <dgm:prSet presAssocID="{C06E7ABC-17C6-4720-A64B-838BBCCAA7F6}" presName="Name37" presStyleLbl="parChTrans1D2" presStyleIdx="1" presStyleCnt="5"/>
      <dgm:spPr/>
      <dgm:t>
        <a:bodyPr/>
        <a:lstStyle/>
        <a:p>
          <a:endParaRPr lang="en-US"/>
        </a:p>
      </dgm:t>
    </dgm:pt>
    <dgm:pt modelId="{C460C039-680C-4767-AC75-7D8457E0793E}" type="pres">
      <dgm:prSet presAssocID="{DD480420-8539-4BD5-B7C6-AFFC374B00F4}" presName="hierRoot2" presStyleCnt="0">
        <dgm:presLayoutVars>
          <dgm:hierBranch val="init"/>
        </dgm:presLayoutVars>
      </dgm:prSet>
      <dgm:spPr/>
    </dgm:pt>
    <dgm:pt modelId="{3C26F087-4685-42F2-8C89-551CFD8D8B33}" type="pres">
      <dgm:prSet presAssocID="{DD480420-8539-4BD5-B7C6-AFFC374B00F4}" presName="rootComposite" presStyleCnt="0"/>
      <dgm:spPr/>
    </dgm:pt>
    <dgm:pt modelId="{79E66850-6B98-4A4D-88D8-231FA10A3B43}" type="pres">
      <dgm:prSet presAssocID="{DD480420-8539-4BD5-B7C6-AFFC374B00F4}" presName="rootText" presStyleLbl="node2" presStyleIdx="1" presStyleCnt="5" custScaleY="478483" custLinFactNeighborX="-9509">
        <dgm:presLayoutVars>
          <dgm:chPref val="3"/>
        </dgm:presLayoutVars>
      </dgm:prSet>
      <dgm:spPr/>
      <dgm:t>
        <a:bodyPr/>
        <a:lstStyle/>
        <a:p>
          <a:endParaRPr lang="en-US"/>
        </a:p>
      </dgm:t>
    </dgm:pt>
    <dgm:pt modelId="{F8246532-5FF9-403F-8144-D771FA3FA10F}" type="pres">
      <dgm:prSet presAssocID="{DD480420-8539-4BD5-B7C6-AFFC374B00F4}" presName="rootConnector" presStyleLbl="node2" presStyleIdx="1" presStyleCnt="5"/>
      <dgm:spPr/>
      <dgm:t>
        <a:bodyPr/>
        <a:lstStyle/>
        <a:p>
          <a:endParaRPr lang="en-US"/>
        </a:p>
      </dgm:t>
    </dgm:pt>
    <dgm:pt modelId="{6618BCE9-2C2F-4ED0-8CB7-60C82A6E9033}" type="pres">
      <dgm:prSet presAssocID="{DD480420-8539-4BD5-B7C6-AFFC374B00F4}" presName="hierChild4" presStyleCnt="0"/>
      <dgm:spPr/>
    </dgm:pt>
    <dgm:pt modelId="{44D04B21-A5A8-40B0-8DFE-0EC2437713CF}" type="pres">
      <dgm:prSet presAssocID="{DD480420-8539-4BD5-B7C6-AFFC374B00F4}" presName="hierChild5" presStyleCnt="0"/>
      <dgm:spPr/>
    </dgm:pt>
    <dgm:pt modelId="{76F2CFDE-99D1-4657-BE66-DBEB8904A723}" type="pres">
      <dgm:prSet presAssocID="{916C5523-80D1-43CA-929F-3AA1313C3201}" presName="Name37" presStyleLbl="parChTrans1D2" presStyleIdx="2" presStyleCnt="5"/>
      <dgm:spPr/>
      <dgm:t>
        <a:bodyPr/>
        <a:lstStyle/>
        <a:p>
          <a:endParaRPr lang="en-US"/>
        </a:p>
      </dgm:t>
    </dgm:pt>
    <dgm:pt modelId="{43DE89A7-58C2-4470-A762-4796C1AC5311}" type="pres">
      <dgm:prSet presAssocID="{1C685B44-C317-4C40-B9F9-A17EF6796DEE}" presName="hierRoot2" presStyleCnt="0">
        <dgm:presLayoutVars>
          <dgm:hierBranch val="init"/>
        </dgm:presLayoutVars>
      </dgm:prSet>
      <dgm:spPr/>
    </dgm:pt>
    <dgm:pt modelId="{02782A9D-EFF0-4092-B23E-B68DD24D7D07}" type="pres">
      <dgm:prSet presAssocID="{1C685B44-C317-4C40-B9F9-A17EF6796DEE}" presName="rootComposite" presStyleCnt="0"/>
      <dgm:spPr/>
    </dgm:pt>
    <dgm:pt modelId="{0110FB91-2199-4D4D-A53D-B9DADE03D5DC}" type="pres">
      <dgm:prSet presAssocID="{1C685B44-C317-4C40-B9F9-A17EF6796DEE}" presName="rootText" presStyleLbl="node2" presStyleIdx="2" presStyleCnt="5" custScaleY="485827" custLinFactNeighborX="-9509">
        <dgm:presLayoutVars>
          <dgm:chPref val="3"/>
        </dgm:presLayoutVars>
      </dgm:prSet>
      <dgm:spPr/>
      <dgm:t>
        <a:bodyPr/>
        <a:lstStyle/>
        <a:p>
          <a:endParaRPr lang="en-US"/>
        </a:p>
      </dgm:t>
    </dgm:pt>
    <dgm:pt modelId="{7A7BC110-19AF-4E17-80D3-4D77BA119176}" type="pres">
      <dgm:prSet presAssocID="{1C685B44-C317-4C40-B9F9-A17EF6796DEE}" presName="rootConnector" presStyleLbl="node2" presStyleIdx="2" presStyleCnt="5"/>
      <dgm:spPr/>
      <dgm:t>
        <a:bodyPr/>
        <a:lstStyle/>
        <a:p>
          <a:endParaRPr lang="en-US"/>
        </a:p>
      </dgm:t>
    </dgm:pt>
    <dgm:pt modelId="{C57CF2C7-1080-4867-8E28-B10A9C53CD70}" type="pres">
      <dgm:prSet presAssocID="{1C685B44-C317-4C40-B9F9-A17EF6796DEE}" presName="hierChild4" presStyleCnt="0"/>
      <dgm:spPr/>
    </dgm:pt>
    <dgm:pt modelId="{7CA63C70-425E-47AB-B37E-CC147414EF08}" type="pres">
      <dgm:prSet presAssocID="{1C685B44-C317-4C40-B9F9-A17EF6796DEE}" presName="hierChild5" presStyleCnt="0"/>
      <dgm:spPr/>
    </dgm:pt>
    <dgm:pt modelId="{CD792024-79E0-4AC1-AA2C-329F7D8BB310}" type="pres">
      <dgm:prSet presAssocID="{EFB5BDC9-D482-4BDD-B190-E8D9E973A982}" presName="Name37" presStyleLbl="parChTrans1D2" presStyleIdx="3" presStyleCnt="5"/>
      <dgm:spPr/>
      <dgm:t>
        <a:bodyPr/>
        <a:lstStyle/>
        <a:p>
          <a:endParaRPr lang="en-US"/>
        </a:p>
      </dgm:t>
    </dgm:pt>
    <dgm:pt modelId="{4E1E2840-D6AD-475D-B25D-6521CEC40F7E}" type="pres">
      <dgm:prSet presAssocID="{AF3C857D-6842-4C9C-9574-A3500A396BAD}" presName="hierRoot2" presStyleCnt="0">
        <dgm:presLayoutVars>
          <dgm:hierBranch val="init"/>
        </dgm:presLayoutVars>
      </dgm:prSet>
      <dgm:spPr/>
    </dgm:pt>
    <dgm:pt modelId="{326155B6-72BF-4D69-ADDA-7CB7BE3512A2}" type="pres">
      <dgm:prSet presAssocID="{AF3C857D-6842-4C9C-9574-A3500A396BAD}" presName="rootComposite" presStyleCnt="0"/>
      <dgm:spPr/>
    </dgm:pt>
    <dgm:pt modelId="{7EF3AD53-0B0C-4816-AA25-62C38B14DE0E}" type="pres">
      <dgm:prSet presAssocID="{AF3C857D-6842-4C9C-9574-A3500A396BAD}" presName="rootText" presStyleLbl="node2" presStyleIdx="3" presStyleCnt="5" custScaleY="479611" custLinFactNeighborX="-9509">
        <dgm:presLayoutVars>
          <dgm:chPref val="3"/>
        </dgm:presLayoutVars>
      </dgm:prSet>
      <dgm:spPr/>
      <dgm:t>
        <a:bodyPr/>
        <a:lstStyle/>
        <a:p>
          <a:endParaRPr lang="en-US"/>
        </a:p>
      </dgm:t>
    </dgm:pt>
    <dgm:pt modelId="{EE05ED04-5C2B-44E3-8C9D-D843A65D1DF7}" type="pres">
      <dgm:prSet presAssocID="{AF3C857D-6842-4C9C-9574-A3500A396BAD}" presName="rootConnector" presStyleLbl="node2" presStyleIdx="3" presStyleCnt="5"/>
      <dgm:spPr/>
      <dgm:t>
        <a:bodyPr/>
        <a:lstStyle/>
        <a:p>
          <a:endParaRPr lang="en-US"/>
        </a:p>
      </dgm:t>
    </dgm:pt>
    <dgm:pt modelId="{33CA5C9F-27B7-4357-BD92-B18E4017D732}" type="pres">
      <dgm:prSet presAssocID="{AF3C857D-6842-4C9C-9574-A3500A396BAD}" presName="hierChild4" presStyleCnt="0"/>
      <dgm:spPr/>
    </dgm:pt>
    <dgm:pt modelId="{1C6F3DF3-B146-4F34-84D9-D48AE05BF408}" type="pres">
      <dgm:prSet presAssocID="{AF3C857D-6842-4C9C-9574-A3500A396BAD}" presName="hierChild5" presStyleCnt="0"/>
      <dgm:spPr/>
    </dgm:pt>
    <dgm:pt modelId="{748F1973-776E-4E36-8359-22BAC5128DC2}" type="pres">
      <dgm:prSet presAssocID="{1FEF5590-8F18-4FF8-B931-4BAF469EC8F9}" presName="Name37" presStyleLbl="parChTrans1D2" presStyleIdx="4" presStyleCnt="5"/>
      <dgm:spPr/>
      <dgm:t>
        <a:bodyPr/>
        <a:lstStyle/>
        <a:p>
          <a:endParaRPr lang="en-US"/>
        </a:p>
      </dgm:t>
    </dgm:pt>
    <dgm:pt modelId="{5A9BB459-AF20-4EE0-B44E-605990AF7FB8}" type="pres">
      <dgm:prSet presAssocID="{B4639087-F37D-4EB6-87A0-91E99AE29B59}" presName="hierRoot2" presStyleCnt="0">
        <dgm:presLayoutVars>
          <dgm:hierBranch val="init"/>
        </dgm:presLayoutVars>
      </dgm:prSet>
      <dgm:spPr/>
    </dgm:pt>
    <dgm:pt modelId="{3D477181-0629-45DF-BEC0-30E80432FFB6}" type="pres">
      <dgm:prSet presAssocID="{B4639087-F37D-4EB6-87A0-91E99AE29B59}" presName="rootComposite" presStyleCnt="0"/>
      <dgm:spPr/>
    </dgm:pt>
    <dgm:pt modelId="{4931119A-C33C-410D-BDA2-E0CD17802EE9}" type="pres">
      <dgm:prSet presAssocID="{B4639087-F37D-4EB6-87A0-91E99AE29B59}" presName="rootText" presStyleLbl="node2" presStyleIdx="4" presStyleCnt="5" custScaleY="485827" custLinFactNeighborX="-9509">
        <dgm:presLayoutVars>
          <dgm:chPref val="3"/>
        </dgm:presLayoutVars>
      </dgm:prSet>
      <dgm:spPr/>
      <dgm:t>
        <a:bodyPr/>
        <a:lstStyle/>
        <a:p>
          <a:endParaRPr lang="en-US"/>
        </a:p>
      </dgm:t>
    </dgm:pt>
    <dgm:pt modelId="{6D7CB336-6A70-4F61-8E82-4865072FDA15}" type="pres">
      <dgm:prSet presAssocID="{B4639087-F37D-4EB6-87A0-91E99AE29B59}" presName="rootConnector" presStyleLbl="node2" presStyleIdx="4" presStyleCnt="5"/>
      <dgm:spPr/>
      <dgm:t>
        <a:bodyPr/>
        <a:lstStyle/>
        <a:p>
          <a:endParaRPr lang="en-US"/>
        </a:p>
      </dgm:t>
    </dgm:pt>
    <dgm:pt modelId="{C8E46789-D8E8-4B1A-A0D9-E5D312FD5065}" type="pres">
      <dgm:prSet presAssocID="{B4639087-F37D-4EB6-87A0-91E99AE29B59}" presName="hierChild4" presStyleCnt="0"/>
      <dgm:spPr/>
    </dgm:pt>
    <dgm:pt modelId="{1CD51346-FCFE-4610-BC13-100ABF249631}" type="pres">
      <dgm:prSet presAssocID="{B4639087-F37D-4EB6-87A0-91E99AE29B59}" presName="hierChild5" presStyleCnt="0"/>
      <dgm:spPr/>
    </dgm:pt>
    <dgm:pt modelId="{15D38FE8-0B77-44F4-8860-189119E1CA69}" type="pres">
      <dgm:prSet presAssocID="{1015F632-077C-41DD-99E8-3E037E973DC6}" presName="hierChild3" presStyleCnt="0"/>
      <dgm:spPr/>
    </dgm:pt>
  </dgm:ptLst>
  <dgm:cxnLst>
    <dgm:cxn modelId="{2B1D8827-AE0C-4D5C-AFE4-AD621D5F1B78}" srcId="{1015F632-077C-41DD-99E8-3E037E973DC6}" destId="{AF3C857D-6842-4C9C-9574-A3500A396BAD}" srcOrd="3" destOrd="0" parTransId="{EFB5BDC9-D482-4BDD-B190-E8D9E973A982}" sibTransId="{3D0AE44F-9B9A-4B66-9351-C8EEDF5D2042}"/>
    <dgm:cxn modelId="{D508F6FE-0D31-43F8-AE7C-85BBD9F51374}" type="presOf" srcId="{1FEF5590-8F18-4FF8-B931-4BAF469EC8F9}" destId="{748F1973-776E-4E36-8359-22BAC5128DC2}" srcOrd="0" destOrd="0" presId="urn:microsoft.com/office/officeart/2005/8/layout/orgChart1"/>
    <dgm:cxn modelId="{3638AFE2-1A1D-46EE-8790-93A51605C5ED}" type="presOf" srcId="{B4639087-F37D-4EB6-87A0-91E99AE29B59}" destId="{6D7CB336-6A70-4F61-8E82-4865072FDA15}" srcOrd="1" destOrd="0" presId="urn:microsoft.com/office/officeart/2005/8/layout/orgChart1"/>
    <dgm:cxn modelId="{16AA62DE-B7EA-4245-AD96-F19EADDDD502}" type="presOf" srcId="{1C685B44-C317-4C40-B9F9-A17EF6796DEE}" destId="{0110FB91-2199-4D4D-A53D-B9DADE03D5DC}" srcOrd="0" destOrd="0" presId="urn:microsoft.com/office/officeart/2005/8/layout/orgChart1"/>
    <dgm:cxn modelId="{CAE86B15-244F-490F-AD5F-F4BBD10C0786}" type="presOf" srcId="{1C685B44-C317-4C40-B9F9-A17EF6796DEE}" destId="{7A7BC110-19AF-4E17-80D3-4D77BA119176}" srcOrd="1" destOrd="0" presId="urn:microsoft.com/office/officeart/2005/8/layout/orgChart1"/>
    <dgm:cxn modelId="{0DC6D1CF-D7B0-4231-A99E-7868A5B114C1}" type="presOf" srcId="{B4639087-F37D-4EB6-87A0-91E99AE29B59}" destId="{4931119A-C33C-410D-BDA2-E0CD17802EE9}" srcOrd="0" destOrd="0" presId="urn:microsoft.com/office/officeart/2005/8/layout/orgChart1"/>
    <dgm:cxn modelId="{CC53F390-626E-41B1-9B5A-E0942897E650}" srcId="{1015F632-077C-41DD-99E8-3E037E973DC6}" destId="{DD480420-8539-4BD5-B7C6-AFFC374B00F4}" srcOrd="1" destOrd="0" parTransId="{C06E7ABC-17C6-4720-A64B-838BBCCAA7F6}" sibTransId="{65CABB4C-51D0-4BFD-84CC-1B8AD6F27D2C}"/>
    <dgm:cxn modelId="{6AB0644B-7FB9-479A-9DC6-B334ADB9964D}" type="presOf" srcId="{DB1F3F1D-E798-4615-B208-07FDFE278C06}" destId="{1284F31C-C0E1-4C8D-A6DF-17BC9DE26302}" srcOrd="0" destOrd="0" presId="urn:microsoft.com/office/officeart/2005/8/layout/orgChart1"/>
    <dgm:cxn modelId="{8863A261-015B-4EE3-82F7-D53F111DC563}" type="presOf" srcId="{12A94915-7F54-4C7E-86AF-490DF3B643BA}" destId="{923DF279-450E-4EDC-A558-55A88F7EFE5D}" srcOrd="0" destOrd="0" presId="urn:microsoft.com/office/officeart/2005/8/layout/orgChart1"/>
    <dgm:cxn modelId="{6E0C6593-77DC-4C4C-8817-B0CCCF527025}" type="presOf" srcId="{1015F632-077C-41DD-99E8-3E037E973DC6}" destId="{3304973F-FBA8-4EDA-8871-F965DBF56710}" srcOrd="1" destOrd="0" presId="urn:microsoft.com/office/officeart/2005/8/layout/orgChart1"/>
    <dgm:cxn modelId="{46CBCE3A-7275-4D9F-8A64-AA5BA6436FAD}" type="presOf" srcId="{1DF0C7A5-4659-4613-B23E-2DA4EBE5AECC}" destId="{ADD7DAF9-A342-40D8-ABEF-80C447392D12}" srcOrd="0" destOrd="0" presId="urn:microsoft.com/office/officeart/2005/8/layout/orgChart1"/>
    <dgm:cxn modelId="{FDA0EE4E-9B7E-460A-99A6-760E43760699}" srcId="{1015F632-077C-41DD-99E8-3E037E973DC6}" destId="{12A94915-7F54-4C7E-86AF-490DF3B643BA}" srcOrd="0" destOrd="0" parTransId="{DB1F3F1D-E798-4615-B208-07FDFE278C06}" sibTransId="{B35E64E7-FC4E-44B8-8742-4F2025069C99}"/>
    <dgm:cxn modelId="{720AEBC9-70B8-4B43-837C-D34F53DAEF28}" type="presOf" srcId="{DD480420-8539-4BD5-B7C6-AFFC374B00F4}" destId="{79E66850-6B98-4A4D-88D8-231FA10A3B43}" srcOrd="0" destOrd="0" presId="urn:microsoft.com/office/officeart/2005/8/layout/orgChart1"/>
    <dgm:cxn modelId="{98AC091C-E6CD-42D7-BCEE-D4CA8239BEEB}" type="presOf" srcId="{AF3C857D-6842-4C9C-9574-A3500A396BAD}" destId="{7EF3AD53-0B0C-4816-AA25-62C38B14DE0E}" srcOrd="0" destOrd="0" presId="urn:microsoft.com/office/officeart/2005/8/layout/orgChart1"/>
    <dgm:cxn modelId="{06B92E61-E3EC-48AC-9FC5-7AC94443A239}" type="presOf" srcId="{DD480420-8539-4BD5-B7C6-AFFC374B00F4}" destId="{F8246532-5FF9-403F-8144-D771FA3FA10F}" srcOrd="1" destOrd="0" presId="urn:microsoft.com/office/officeart/2005/8/layout/orgChart1"/>
    <dgm:cxn modelId="{37DB91DD-5025-4F68-B1A8-F1FE8A997A34}" type="presOf" srcId="{C06E7ABC-17C6-4720-A64B-838BBCCAA7F6}" destId="{8EE32DC3-6D26-4B03-923B-311EFEA0D23E}" srcOrd="0" destOrd="0" presId="urn:microsoft.com/office/officeart/2005/8/layout/orgChart1"/>
    <dgm:cxn modelId="{11C2B26D-4353-44A7-B491-0922EF3AC5D3}" srcId="{1DF0C7A5-4659-4613-B23E-2DA4EBE5AECC}" destId="{1015F632-077C-41DD-99E8-3E037E973DC6}" srcOrd="0" destOrd="0" parTransId="{ABD09AB5-A7A7-4B39-9323-5B675A95A1CE}" sibTransId="{BB905FFD-4E38-49DB-8F68-5DD48AEAFCEE}"/>
    <dgm:cxn modelId="{394314DF-F6BB-4EF9-8283-FF5758C5CFB6}" type="presOf" srcId="{12A94915-7F54-4C7E-86AF-490DF3B643BA}" destId="{5C76C02C-89DC-4EC9-9B5D-837512B88444}" srcOrd="1" destOrd="0" presId="urn:microsoft.com/office/officeart/2005/8/layout/orgChart1"/>
    <dgm:cxn modelId="{9E9537D4-FB6F-4D96-BAAF-2B7053822138}" srcId="{1015F632-077C-41DD-99E8-3E037E973DC6}" destId="{B4639087-F37D-4EB6-87A0-91E99AE29B59}" srcOrd="4" destOrd="0" parTransId="{1FEF5590-8F18-4FF8-B931-4BAF469EC8F9}" sibTransId="{14619870-AE9B-4153-95CF-E4F5D4E122F3}"/>
    <dgm:cxn modelId="{795FDE3B-A092-463F-AB97-F0F49253A752}" type="presOf" srcId="{AF3C857D-6842-4C9C-9574-A3500A396BAD}" destId="{EE05ED04-5C2B-44E3-8C9D-D843A65D1DF7}" srcOrd="1" destOrd="0" presId="urn:microsoft.com/office/officeart/2005/8/layout/orgChart1"/>
    <dgm:cxn modelId="{07AD31D7-F48B-4031-9183-76245227A086}" srcId="{1015F632-077C-41DD-99E8-3E037E973DC6}" destId="{1C685B44-C317-4C40-B9F9-A17EF6796DEE}" srcOrd="2" destOrd="0" parTransId="{916C5523-80D1-43CA-929F-3AA1313C3201}" sibTransId="{706EB565-FAFD-4959-8DC5-A8B56215C641}"/>
    <dgm:cxn modelId="{BD49E673-DF84-41AF-8421-C9A44B6B4340}" type="presOf" srcId="{916C5523-80D1-43CA-929F-3AA1313C3201}" destId="{76F2CFDE-99D1-4657-BE66-DBEB8904A723}" srcOrd="0" destOrd="0" presId="urn:microsoft.com/office/officeart/2005/8/layout/orgChart1"/>
    <dgm:cxn modelId="{1AFCAEAB-F5A8-4922-B9F3-3FD4CD7F8ED5}" type="presOf" srcId="{1015F632-077C-41DD-99E8-3E037E973DC6}" destId="{8737BF98-57B7-42FE-849C-9658D5DCFBD5}" srcOrd="0" destOrd="0" presId="urn:microsoft.com/office/officeart/2005/8/layout/orgChart1"/>
    <dgm:cxn modelId="{DB6EF249-FE7D-460B-90BC-E30868C2A5BC}" type="presOf" srcId="{EFB5BDC9-D482-4BDD-B190-E8D9E973A982}" destId="{CD792024-79E0-4AC1-AA2C-329F7D8BB310}" srcOrd="0" destOrd="0" presId="urn:microsoft.com/office/officeart/2005/8/layout/orgChart1"/>
    <dgm:cxn modelId="{A59C54AE-128C-4FE4-93A2-AF2E532DBE81}" type="presParOf" srcId="{ADD7DAF9-A342-40D8-ABEF-80C447392D12}" destId="{F32C2A05-97D9-4ACB-AF3E-B8B5AB18F6D0}" srcOrd="0" destOrd="0" presId="urn:microsoft.com/office/officeart/2005/8/layout/orgChart1"/>
    <dgm:cxn modelId="{10534423-EC98-4FD5-887C-5C3949E49BFF}" type="presParOf" srcId="{F32C2A05-97D9-4ACB-AF3E-B8B5AB18F6D0}" destId="{C046D8FA-196E-496C-8E74-2694BB028E0D}" srcOrd="0" destOrd="0" presId="urn:microsoft.com/office/officeart/2005/8/layout/orgChart1"/>
    <dgm:cxn modelId="{A85CE285-8535-40D9-9A60-CCA7D4CE0DDF}" type="presParOf" srcId="{C046D8FA-196E-496C-8E74-2694BB028E0D}" destId="{8737BF98-57B7-42FE-849C-9658D5DCFBD5}" srcOrd="0" destOrd="0" presId="urn:microsoft.com/office/officeart/2005/8/layout/orgChart1"/>
    <dgm:cxn modelId="{FAFC4ED8-5A8F-4DD4-B42B-8EF7061AC0E2}" type="presParOf" srcId="{C046D8FA-196E-496C-8E74-2694BB028E0D}" destId="{3304973F-FBA8-4EDA-8871-F965DBF56710}" srcOrd="1" destOrd="0" presId="urn:microsoft.com/office/officeart/2005/8/layout/orgChart1"/>
    <dgm:cxn modelId="{4C38A58D-BF88-4ABD-89DC-DD75E1FD8E58}" type="presParOf" srcId="{F32C2A05-97D9-4ACB-AF3E-B8B5AB18F6D0}" destId="{C717FB4D-AB82-48C0-9E72-0C730839B270}" srcOrd="1" destOrd="0" presId="urn:microsoft.com/office/officeart/2005/8/layout/orgChart1"/>
    <dgm:cxn modelId="{41F34E63-46BA-4515-8292-4D6F8B63ADCD}" type="presParOf" srcId="{C717FB4D-AB82-48C0-9E72-0C730839B270}" destId="{1284F31C-C0E1-4C8D-A6DF-17BC9DE26302}" srcOrd="0" destOrd="0" presId="urn:microsoft.com/office/officeart/2005/8/layout/orgChart1"/>
    <dgm:cxn modelId="{A8F9346D-8E17-4501-89E9-F22F278BA1DC}" type="presParOf" srcId="{C717FB4D-AB82-48C0-9E72-0C730839B270}" destId="{327E9B6A-D068-4762-B383-23E63E229AAF}" srcOrd="1" destOrd="0" presId="urn:microsoft.com/office/officeart/2005/8/layout/orgChart1"/>
    <dgm:cxn modelId="{D9510967-782D-4A0B-9901-BFB28539CCEF}" type="presParOf" srcId="{327E9B6A-D068-4762-B383-23E63E229AAF}" destId="{96FD673F-4367-4939-8A61-052B46483865}" srcOrd="0" destOrd="0" presId="urn:microsoft.com/office/officeart/2005/8/layout/orgChart1"/>
    <dgm:cxn modelId="{B8E3546B-FA5B-4050-BD74-162542083AEE}" type="presParOf" srcId="{96FD673F-4367-4939-8A61-052B46483865}" destId="{923DF279-450E-4EDC-A558-55A88F7EFE5D}" srcOrd="0" destOrd="0" presId="urn:microsoft.com/office/officeart/2005/8/layout/orgChart1"/>
    <dgm:cxn modelId="{2B81E78E-F5E1-422F-A4A6-9888BAB1C7B6}" type="presParOf" srcId="{96FD673F-4367-4939-8A61-052B46483865}" destId="{5C76C02C-89DC-4EC9-9B5D-837512B88444}" srcOrd="1" destOrd="0" presId="urn:microsoft.com/office/officeart/2005/8/layout/orgChart1"/>
    <dgm:cxn modelId="{74F3F160-2F48-4B4E-9DAD-646659159B6C}" type="presParOf" srcId="{327E9B6A-D068-4762-B383-23E63E229AAF}" destId="{04219922-BE0A-4B83-9F85-0F4F76C25D71}" srcOrd="1" destOrd="0" presId="urn:microsoft.com/office/officeart/2005/8/layout/orgChart1"/>
    <dgm:cxn modelId="{51CDD948-E9F8-415D-BEA6-56398D7A873B}" type="presParOf" srcId="{327E9B6A-D068-4762-B383-23E63E229AAF}" destId="{33D3F748-F33D-4BBA-846A-F06E426B9131}" srcOrd="2" destOrd="0" presId="urn:microsoft.com/office/officeart/2005/8/layout/orgChart1"/>
    <dgm:cxn modelId="{9B977806-4A23-421D-B95D-1A3FB90B1406}" type="presParOf" srcId="{C717FB4D-AB82-48C0-9E72-0C730839B270}" destId="{8EE32DC3-6D26-4B03-923B-311EFEA0D23E}" srcOrd="2" destOrd="0" presId="urn:microsoft.com/office/officeart/2005/8/layout/orgChart1"/>
    <dgm:cxn modelId="{683F2D26-8605-4FC0-8324-F11A67938309}" type="presParOf" srcId="{C717FB4D-AB82-48C0-9E72-0C730839B270}" destId="{C460C039-680C-4767-AC75-7D8457E0793E}" srcOrd="3" destOrd="0" presId="urn:microsoft.com/office/officeart/2005/8/layout/orgChart1"/>
    <dgm:cxn modelId="{1A43A3F9-0EEE-4512-BAAA-396A837EBE4B}" type="presParOf" srcId="{C460C039-680C-4767-AC75-7D8457E0793E}" destId="{3C26F087-4685-42F2-8C89-551CFD8D8B33}" srcOrd="0" destOrd="0" presId="urn:microsoft.com/office/officeart/2005/8/layout/orgChart1"/>
    <dgm:cxn modelId="{4269E983-1AEB-4051-A40F-CA415B79EAB2}" type="presParOf" srcId="{3C26F087-4685-42F2-8C89-551CFD8D8B33}" destId="{79E66850-6B98-4A4D-88D8-231FA10A3B43}" srcOrd="0" destOrd="0" presId="urn:microsoft.com/office/officeart/2005/8/layout/orgChart1"/>
    <dgm:cxn modelId="{B1B28637-B443-468B-88B2-860C01ACADA7}" type="presParOf" srcId="{3C26F087-4685-42F2-8C89-551CFD8D8B33}" destId="{F8246532-5FF9-403F-8144-D771FA3FA10F}" srcOrd="1" destOrd="0" presId="urn:microsoft.com/office/officeart/2005/8/layout/orgChart1"/>
    <dgm:cxn modelId="{05D4D4C8-4FC0-413C-BAC6-139EAC6EC0B5}" type="presParOf" srcId="{C460C039-680C-4767-AC75-7D8457E0793E}" destId="{6618BCE9-2C2F-4ED0-8CB7-60C82A6E9033}" srcOrd="1" destOrd="0" presId="urn:microsoft.com/office/officeart/2005/8/layout/orgChart1"/>
    <dgm:cxn modelId="{F2FF2477-5007-41C4-8466-EDD0729F51F4}" type="presParOf" srcId="{C460C039-680C-4767-AC75-7D8457E0793E}" destId="{44D04B21-A5A8-40B0-8DFE-0EC2437713CF}" srcOrd="2" destOrd="0" presId="urn:microsoft.com/office/officeart/2005/8/layout/orgChart1"/>
    <dgm:cxn modelId="{1ADD95CE-259B-4D48-8BCF-5AA2867B49CC}" type="presParOf" srcId="{C717FB4D-AB82-48C0-9E72-0C730839B270}" destId="{76F2CFDE-99D1-4657-BE66-DBEB8904A723}" srcOrd="4" destOrd="0" presId="urn:microsoft.com/office/officeart/2005/8/layout/orgChart1"/>
    <dgm:cxn modelId="{8F08F68B-48A8-4B63-8846-53F9988649F6}" type="presParOf" srcId="{C717FB4D-AB82-48C0-9E72-0C730839B270}" destId="{43DE89A7-58C2-4470-A762-4796C1AC5311}" srcOrd="5" destOrd="0" presId="urn:microsoft.com/office/officeart/2005/8/layout/orgChart1"/>
    <dgm:cxn modelId="{9AED0C3F-9AE0-41A9-83D0-02ECDED9B3F9}" type="presParOf" srcId="{43DE89A7-58C2-4470-A762-4796C1AC5311}" destId="{02782A9D-EFF0-4092-B23E-B68DD24D7D07}" srcOrd="0" destOrd="0" presId="urn:microsoft.com/office/officeart/2005/8/layout/orgChart1"/>
    <dgm:cxn modelId="{11C37835-BB62-4E17-87B9-0BF8B68D6750}" type="presParOf" srcId="{02782A9D-EFF0-4092-B23E-B68DD24D7D07}" destId="{0110FB91-2199-4D4D-A53D-B9DADE03D5DC}" srcOrd="0" destOrd="0" presId="urn:microsoft.com/office/officeart/2005/8/layout/orgChart1"/>
    <dgm:cxn modelId="{00EACE77-F110-4C77-AC59-4B7964DC089C}" type="presParOf" srcId="{02782A9D-EFF0-4092-B23E-B68DD24D7D07}" destId="{7A7BC110-19AF-4E17-80D3-4D77BA119176}" srcOrd="1" destOrd="0" presId="urn:microsoft.com/office/officeart/2005/8/layout/orgChart1"/>
    <dgm:cxn modelId="{0D60D1C5-0F86-489D-A4AF-AFE94EB47473}" type="presParOf" srcId="{43DE89A7-58C2-4470-A762-4796C1AC5311}" destId="{C57CF2C7-1080-4867-8E28-B10A9C53CD70}" srcOrd="1" destOrd="0" presId="urn:microsoft.com/office/officeart/2005/8/layout/orgChart1"/>
    <dgm:cxn modelId="{6F4F9020-42D4-4964-9403-90759F4C1676}" type="presParOf" srcId="{43DE89A7-58C2-4470-A762-4796C1AC5311}" destId="{7CA63C70-425E-47AB-B37E-CC147414EF08}" srcOrd="2" destOrd="0" presId="urn:microsoft.com/office/officeart/2005/8/layout/orgChart1"/>
    <dgm:cxn modelId="{A50514E4-23F3-4670-A3D8-120342152F56}" type="presParOf" srcId="{C717FB4D-AB82-48C0-9E72-0C730839B270}" destId="{CD792024-79E0-4AC1-AA2C-329F7D8BB310}" srcOrd="6" destOrd="0" presId="urn:microsoft.com/office/officeart/2005/8/layout/orgChart1"/>
    <dgm:cxn modelId="{8C4BFCD6-FBD7-4293-A012-33AFD965DF14}" type="presParOf" srcId="{C717FB4D-AB82-48C0-9E72-0C730839B270}" destId="{4E1E2840-D6AD-475D-B25D-6521CEC40F7E}" srcOrd="7" destOrd="0" presId="urn:microsoft.com/office/officeart/2005/8/layout/orgChart1"/>
    <dgm:cxn modelId="{DC40A61F-9D1C-43E9-940E-1590F7FEA3AD}" type="presParOf" srcId="{4E1E2840-D6AD-475D-B25D-6521CEC40F7E}" destId="{326155B6-72BF-4D69-ADDA-7CB7BE3512A2}" srcOrd="0" destOrd="0" presId="urn:microsoft.com/office/officeart/2005/8/layout/orgChart1"/>
    <dgm:cxn modelId="{F547A01D-F1F8-4456-B30F-0E1300D08DE9}" type="presParOf" srcId="{326155B6-72BF-4D69-ADDA-7CB7BE3512A2}" destId="{7EF3AD53-0B0C-4816-AA25-62C38B14DE0E}" srcOrd="0" destOrd="0" presId="urn:microsoft.com/office/officeart/2005/8/layout/orgChart1"/>
    <dgm:cxn modelId="{4356AE6C-78CF-46BD-9846-7CF9CBE3123B}" type="presParOf" srcId="{326155B6-72BF-4D69-ADDA-7CB7BE3512A2}" destId="{EE05ED04-5C2B-44E3-8C9D-D843A65D1DF7}" srcOrd="1" destOrd="0" presId="urn:microsoft.com/office/officeart/2005/8/layout/orgChart1"/>
    <dgm:cxn modelId="{78876AB3-20E3-4BE2-8907-5526E2805EDC}" type="presParOf" srcId="{4E1E2840-D6AD-475D-B25D-6521CEC40F7E}" destId="{33CA5C9F-27B7-4357-BD92-B18E4017D732}" srcOrd="1" destOrd="0" presId="urn:microsoft.com/office/officeart/2005/8/layout/orgChart1"/>
    <dgm:cxn modelId="{DB1301C7-F094-4547-84DD-9DBAB24C3A18}" type="presParOf" srcId="{4E1E2840-D6AD-475D-B25D-6521CEC40F7E}" destId="{1C6F3DF3-B146-4F34-84D9-D48AE05BF408}" srcOrd="2" destOrd="0" presId="urn:microsoft.com/office/officeart/2005/8/layout/orgChart1"/>
    <dgm:cxn modelId="{940C7A1E-5051-43AD-836D-4A726B782BF9}" type="presParOf" srcId="{C717FB4D-AB82-48C0-9E72-0C730839B270}" destId="{748F1973-776E-4E36-8359-22BAC5128DC2}" srcOrd="8" destOrd="0" presId="urn:microsoft.com/office/officeart/2005/8/layout/orgChart1"/>
    <dgm:cxn modelId="{89EAD1B3-6677-4808-B273-C69EA93F7B07}" type="presParOf" srcId="{C717FB4D-AB82-48C0-9E72-0C730839B270}" destId="{5A9BB459-AF20-4EE0-B44E-605990AF7FB8}" srcOrd="9" destOrd="0" presId="urn:microsoft.com/office/officeart/2005/8/layout/orgChart1"/>
    <dgm:cxn modelId="{1992419F-831C-4A5B-8F22-670F4ABC3F0B}" type="presParOf" srcId="{5A9BB459-AF20-4EE0-B44E-605990AF7FB8}" destId="{3D477181-0629-45DF-BEC0-30E80432FFB6}" srcOrd="0" destOrd="0" presId="urn:microsoft.com/office/officeart/2005/8/layout/orgChart1"/>
    <dgm:cxn modelId="{5A71702C-2D2E-4135-8CB7-55038E84B17D}" type="presParOf" srcId="{3D477181-0629-45DF-BEC0-30E80432FFB6}" destId="{4931119A-C33C-410D-BDA2-E0CD17802EE9}" srcOrd="0" destOrd="0" presId="urn:microsoft.com/office/officeart/2005/8/layout/orgChart1"/>
    <dgm:cxn modelId="{5A2536F5-F14F-4B24-8FD6-83395CF7C680}" type="presParOf" srcId="{3D477181-0629-45DF-BEC0-30E80432FFB6}" destId="{6D7CB336-6A70-4F61-8E82-4865072FDA15}" srcOrd="1" destOrd="0" presId="urn:microsoft.com/office/officeart/2005/8/layout/orgChart1"/>
    <dgm:cxn modelId="{FF69B22A-275D-4535-8C83-1FF4B224FE2B}" type="presParOf" srcId="{5A9BB459-AF20-4EE0-B44E-605990AF7FB8}" destId="{C8E46789-D8E8-4B1A-A0D9-E5D312FD5065}" srcOrd="1" destOrd="0" presId="urn:microsoft.com/office/officeart/2005/8/layout/orgChart1"/>
    <dgm:cxn modelId="{3F4C50C3-CB9B-4903-BDB6-AF4B23691030}" type="presParOf" srcId="{5A9BB459-AF20-4EE0-B44E-605990AF7FB8}" destId="{1CD51346-FCFE-4610-BC13-100ABF249631}" srcOrd="2" destOrd="0" presId="urn:microsoft.com/office/officeart/2005/8/layout/orgChart1"/>
    <dgm:cxn modelId="{AE16FF4C-00BF-4124-BBB7-31B90233379A}" type="presParOf" srcId="{F32C2A05-97D9-4ACB-AF3E-B8B5AB18F6D0}" destId="{15D38FE8-0B77-44F4-8860-189119E1CA69}"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F0C7A5-4659-4613-B23E-2DA4EBE5AEC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015F632-077C-41DD-99E8-3E037E973DC6}">
      <dgm:prSet phldrT="[Text]" custT="1"/>
      <dgm:spPr>
        <a:solidFill>
          <a:schemeClr val="accent3">
            <a:lumMod val="40000"/>
            <a:lumOff val="60000"/>
          </a:schemeClr>
        </a:solidFill>
      </dgm:spPr>
      <dgm:t>
        <a:bodyPr/>
        <a:lstStyle/>
        <a:p>
          <a:r>
            <a:rPr lang="en-US" sz="2400" b="1" dirty="0" smtClean="0">
              <a:solidFill>
                <a:schemeClr val="tx1"/>
              </a:solidFill>
              <a:effectLst>
                <a:outerShdw blurRad="38100" dist="38100" dir="2700000" algn="tl">
                  <a:srgbClr val="000000">
                    <a:alpha val="43137"/>
                  </a:srgbClr>
                </a:outerShdw>
              </a:effectLst>
            </a:rPr>
            <a:t>Programme</a:t>
          </a:r>
        </a:p>
        <a:p>
          <a:r>
            <a:rPr lang="en-US" sz="2400" b="1" i="0" dirty="0" smtClean="0">
              <a:solidFill>
                <a:schemeClr val="tx1"/>
              </a:solidFill>
              <a:effectLst>
                <a:outerShdw blurRad="38100" dist="38100" dir="2700000" algn="tl">
                  <a:srgbClr val="000000">
                    <a:alpha val="43137"/>
                  </a:srgbClr>
                </a:outerShdw>
              </a:effectLst>
            </a:rPr>
            <a:t>Agricultural Production &amp; Farm Incomes </a:t>
          </a:r>
          <a:endParaRPr lang="en-US" sz="2400" b="1" i="0" dirty="0">
            <a:solidFill>
              <a:schemeClr val="tx1"/>
            </a:solidFill>
            <a:effectLst>
              <a:outerShdw blurRad="38100" dist="38100" dir="2700000" algn="tl">
                <a:srgbClr val="000000">
                  <a:alpha val="43137"/>
                </a:srgbClr>
              </a:outerShdw>
            </a:effectLst>
          </a:endParaRPr>
        </a:p>
      </dgm:t>
    </dgm:pt>
    <dgm:pt modelId="{ABD09AB5-A7A7-4B39-9323-5B675A95A1CE}" type="parTrans" cxnId="{11C2B26D-4353-44A7-B491-0922EF3AC5D3}">
      <dgm:prSet/>
      <dgm:spPr/>
      <dgm:t>
        <a:bodyPr/>
        <a:lstStyle/>
        <a:p>
          <a:endParaRPr lang="en-US"/>
        </a:p>
      </dgm:t>
    </dgm:pt>
    <dgm:pt modelId="{BB905FFD-4E38-49DB-8F68-5DD48AEAFCEE}" type="sibTrans" cxnId="{11C2B26D-4353-44A7-B491-0922EF3AC5D3}">
      <dgm:prSet/>
      <dgm:spPr/>
      <dgm:t>
        <a:bodyPr/>
        <a:lstStyle/>
        <a:p>
          <a:endParaRPr lang="en-US"/>
        </a:p>
      </dgm:t>
    </dgm:pt>
    <dgm:pt modelId="{12A94915-7F54-4C7E-86AF-490DF3B643BA}">
      <dgm:prSet phldrT="[Text]"/>
      <dgm:spPr>
        <a:solidFill>
          <a:schemeClr val="accent3">
            <a:lumMod val="40000"/>
            <a:lumOff val="60000"/>
          </a:schemeClr>
        </a:solidFill>
      </dgm:spPr>
      <dgm:t>
        <a:bodyPr vert="vert270"/>
        <a:lstStyle/>
        <a:p>
          <a:r>
            <a:rPr lang="en-US" b="1" dirty="0" smtClean="0">
              <a:solidFill>
                <a:schemeClr val="tx1"/>
              </a:solidFill>
            </a:rPr>
            <a:t>Sub-Programme 1</a:t>
          </a:r>
        </a:p>
        <a:p>
          <a:r>
            <a:rPr lang="en-US" b="1" dirty="0" smtClean="0">
              <a:solidFill>
                <a:schemeClr val="tx1"/>
              </a:solidFill>
            </a:rPr>
            <a:t>Food Security</a:t>
          </a:r>
          <a:endParaRPr lang="en-US" b="1" dirty="0">
            <a:solidFill>
              <a:schemeClr val="tx1"/>
            </a:solidFill>
          </a:endParaRPr>
        </a:p>
      </dgm:t>
    </dgm:pt>
    <dgm:pt modelId="{DB1F3F1D-E798-4615-B208-07FDFE278C06}" type="parTrans" cxnId="{FDA0EE4E-9B7E-460A-99A6-760E43760699}">
      <dgm:prSet/>
      <dgm:spPr>
        <a:solidFill>
          <a:schemeClr val="accent3">
            <a:lumMod val="40000"/>
            <a:lumOff val="60000"/>
          </a:schemeClr>
        </a:solidFill>
      </dgm:spPr>
      <dgm:t>
        <a:bodyPr/>
        <a:lstStyle/>
        <a:p>
          <a:endParaRPr lang="en-US" dirty="0">
            <a:solidFill>
              <a:schemeClr val="tx1"/>
            </a:solidFill>
          </a:endParaRPr>
        </a:p>
      </dgm:t>
    </dgm:pt>
    <dgm:pt modelId="{B35E64E7-FC4E-44B8-8742-4F2025069C99}" type="sibTrans" cxnId="{FDA0EE4E-9B7E-460A-99A6-760E43760699}">
      <dgm:prSet/>
      <dgm:spPr/>
      <dgm:t>
        <a:bodyPr/>
        <a:lstStyle/>
        <a:p>
          <a:endParaRPr lang="en-US"/>
        </a:p>
      </dgm:t>
    </dgm:pt>
    <dgm:pt modelId="{1C685B44-C317-4C40-B9F9-A17EF6796DEE}">
      <dgm:prSet phldrT="[Text]"/>
      <dgm:spPr>
        <a:solidFill>
          <a:schemeClr val="accent3">
            <a:lumMod val="40000"/>
            <a:lumOff val="60000"/>
          </a:schemeClr>
        </a:solidFill>
      </dgm:spPr>
      <dgm:t>
        <a:bodyPr vert="vert270"/>
        <a:lstStyle/>
        <a:p>
          <a:r>
            <a:rPr lang="en-US" b="1" dirty="0" smtClean="0">
              <a:solidFill>
                <a:schemeClr val="tx1"/>
              </a:solidFill>
            </a:rPr>
            <a:t>Sub-Programme 3</a:t>
          </a:r>
        </a:p>
        <a:p>
          <a:r>
            <a:rPr lang="en-US" b="1" dirty="0" smtClean="0">
              <a:solidFill>
                <a:schemeClr val="tx1"/>
              </a:solidFill>
            </a:rPr>
            <a:t>Sustain. Agriculture &amp;</a:t>
          </a:r>
        </a:p>
        <a:p>
          <a:r>
            <a:rPr lang="en-US" dirty="0" smtClean="0">
              <a:solidFill>
                <a:schemeClr val="tx1"/>
              </a:solidFill>
            </a:rPr>
            <a:t>Mi</a:t>
          </a:r>
          <a:r>
            <a:rPr lang="en-US" b="1" dirty="0" smtClean="0">
              <a:solidFill>
                <a:schemeClr val="tx1"/>
              </a:solidFill>
            </a:rPr>
            <a:t>cro Irrigation</a:t>
          </a:r>
          <a:endParaRPr lang="en-US" b="1" dirty="0">
            <a:solidFill>
              <a:schemeClr val="tx1"/>
            </a:solidFill>
          </a:endParaRPr>
        </a:p>
      </dgm:t>
    </dgm:pt>
    <dgm:pt modelId="{916C5523-80D1-43CA-929F-3AA1313C3201}" type="parTrans" cxnId="{07AD31D7-F48B-4031-9183-76245227A086}">
      <dgm:prSet/>
      <dgm:spPr>
        <a:solidFill>
          <a:schemeClr val="accent3">
            <a:lumMod val="40000"/>
            <a:lumOff val="60000"/>
          </a:schemeClr>
        </a:solidFill>
      </dgm:spPr>
      <dgm:t>
        <a:bodyPr/>
        <a:lstStyle/>
        <a:p>
          <a:endParaRPr lang="en-US" dirty="0">
            <a:solidFill>
              <a:schemeClr val="tx1"/>
            </a:solidFill>
          </a:endParaRPr>
        </a:p>
      </dgm:t>
    </dgm:pt>
    <dgm:pt modelId="{706EB565-FAFD-4959-8DC5-A8B56215C641}" type="sibTrans" cxnId="{07AD31D7-F48B-4031-9183-76245227A086}">
      <dgm:prSet/>
      <dgm:spPr/>
      <dgm:t>
        <a:bodyPr/>
        <a:lstStyle/>
        <a:p>
          <a:endParaRPr lang="en-US"/>
        </a:p>
      </dgm:t>
    </dgm:pt>
    <dgm:pt modelId="{AF3C857D-6842-4C9C-9574-A3500A396BAD}">
      <dgm:prSet phldrT="[Text]"/>
      <dgm:spPr>
        <a:solidFill>
          <a:schemeClr val="accent3">
            <a:lumMod val="40000"/>
            <a:lumOff val="60000"/>
          </a:schemeClr>
        </a:solidFill>
      </dgm:spPr>
      <dgm:t>
        <a:bodyPr vert="vert270"/>
        <a:lstStyle/>
        <a:p>
          <a:r>
            <a:rPr lang="en-US" b="1" dirty="0" smtClean="0">
              <a:solidFill>
                <a:schemeClr val="tx1"/>
              </a:solidFill>
            </a:rPr>
            <a:t>Sub-Programme 4 Agricultural Extension &amp; </a:t>
          </a:r>
        </a:p>
        <a:p>
          <a:r>
            <a:rPr lang="en-US" b="1" dirty="0" smtClean="0">
              <a:solidFill>
                <a:schemeClr val="tx1"/>
              </a:solidFill>
            </a:rPr>
            <a:t>Technology</a:t>
          </a:r>
          <a:endParaRPr lang="en-US" b="1" dirty="0">
            <a:solidFill>
              <a:schemeClr val="tx1"/>
            </a:solidFill>
          </a:endParaRPr>
        </a:p>
      </dgm:t>
    </dgm:pt>
    <dgm:pt modelId="{EFB5BDC9-D482-4BDD-B190-E8D9E973A982}" type="parTrans" cxnId="{2B1D8827-AE0C-4D5C-AFE4-AD621D5F1B78}">
      <dgm:prSet/>
      <dgm:spPr>
        <a:solidFill>
          <a:schemeClr val="accent3">
            <a:lumMod val="40000"/>
            <a:lumOff val="60000"/>
          </a:schemeClr>
        </a:solidFill>
      </dgm:spPr>
      <dgm:t>
        <a:bodyPr/>
        <a:lstStyle/>
        <a:p>
          <a:endParaRPr lang="en-US" dirty="0">
            <a:solidFill>
              <a:schemeClr val="tx1"/>
            </a:solidFill>
          </a:endParaRPr>
        </a:p>
      </dgm:t>
    </dgm:pt>
    <dgm:pt modelId="{3D0AE44F-9B9A-4B66-9351-C8EEDF5D2042}" type="sibTrans" cxnId="{2B1D8827-AE0C-4D5C-AFE4-AD621D5F1B78}">
      <dgm:prSet/>
      <dgm:spPr/>
      <dgm:t>
        <a:bodyPr/>
        <a:lstStyle/>
        <a:p>
          <a:endParaRPr lang="en-US"/>
        </a:p>
      </dgm:t>
    </dgm:pt>
    <dgm:pt modelId="{DD480420-8539-4BD5-B7C6-AFFC374B00F4}">
      <dgm:prSet phldrT="[Text]"/>
      <dgm:spPr>
        <a:solidFill>
          <a:schemeClr val="accent3">
            <a:lumMod val="40000"/>
            <a:lumOff val="60000"/>
          </a:schemeClr>
        </a:solidFill>
      </dgm:spPr>
      <dgm:t>
        <a:bodyPr vert="vert270"/>
        <a:lstStyle/>
        <a:p>
          <a:r>
            <a:rPr lang="en-US" b="1" dirty="0" smtClean="0">
              <a:solidFill>
                <a:schemeClr val="tx1"/>
              </a:solidFill>
            </a:rPr>
            <a:t>Sub-Programme 2</a:t>
          </a:r>
        </a:p>
        <a:p>
          <a:r>
            <a:rPr lang="en-US" b="1" dirty="0" smtClean="0">
              <a:solidFill>
                <a:schemeClr val="tx1"/>
              </a:solidFill>
            </a:rPr>
            <a:t>Horticulture Development</a:t>
          </a:r>
          <a:endParaRPr lang="en-US" b="1" dirty="0">
            <a:solidFill>
              <a:schemeClr val="tx1"/>
            </a:solidFill>
          </a:endParaRPr>
        </a:p>
      </dgm:t>
    </dgm:pt>
    <dgm:pt modelId="{C06E7ABC-17C6-4720-A64B-838BBCCAA7F6}" type="parTrans" cxnId="{CC53F390-626E-41B1-9B5A-E0942897E650}">
      <dgm:prSet/>
      <dgm:spPr>
        <a:solidFill>
          <a:schemeClr val="accent3">
            <a:lumMod val="40000"/>
            <a:lumOff val="60000"/>
          </a:schemeClr>
        </a:solidFill>
      </dgm:spPr>
      <dgm:t>
        <a:bodyPr/>
        <a:lstStyle/>
        <a:p>
          <a:endParaRPr lang="en-US" dirty="0">
            <a:solidFill>
              <a:schemeClr val="tx1"/>
            </a:solidFill>
          </a:endParaRPr>
        </a:p>
      </dgm:t>
    </dgm:pt>
    <dgm:pt modelId="{65CABB4C-51D0-4BFD-84CC-1B8AD6F27D2C}" type="sibTrans" cxnId="{CC53F390-626E-41B1-9B5A-E0942897E650}">
      <dgm:prSet/>
      <dgm:spPr/>
      <dgm:t>
        <a:bodyPr/>
        <a:lstStyle/>
        <a:p>
          <a:endParaRPr lang="en-US"/>
        </a:p>
      </dgm:t>
    </dgm:pt>
    <dgm:pt modelId="{B4639087-F37D-4EB6-87A0-91E99AE29B59}">
      <dgm:prSet phldrT="[Text]"/>
      <dgm:spPr>
        <a:solidFill>
          <a:schemeClr val="accent3">
            <a:lumMod val="40000"/>
            <a:lumOff val="60000"/>
          </a:schemeClr>
        </a:solidFill>
      </dgm:spPr>
      <dgm:t>
        <a:bodyPr vert="vert270"/>
        <a:lstStyle/>
        <a:p>
          <a:r>
            <a:rPr lang="en-US" b="1" dirty="0" smtClean="0">
              <a:solidFill>
                <a:schemeClr val="tx1"/>
              </a:solidFill>
            </a:rPr>
            <a:t>Sub-Programme 5 </a:t>
          </a:r>
        </a:p>
        <a:p>
          <a:r>
            <a:rPr lang="en-US" b="1" dirty="0" smtClean="0">
              <a:solidFill>
                <a:schemeClr val="tx1"/>
              </a:solidFill>
            </a:rPr>
            <a:t>Welfare &amp; Income Security of Farmers </a:t>
          </a:r>
          <a:endParaRPr lang="en-US" b="1" dirty="0">
            <a:solidFill>
              <a:schemeClr val="tx1"/>
            </a:solidFill>
          </a:endParaRPr>
        </a:p>
      </dgm:t>
    </dgm:pt>
    <dgm:pt modelId="{1FEF5590-8F18-4FF8-B931-4BAF469EC8F9}" type="parTrans" cxnId="{9E9537D4-FB6F-4D96-BAAF-2B7053822138}">
      <dgm:prSet/>
      <dgm:spPr>
        <a:solidFill>
          <a:schemeClr val="accent3">
            <a:lumMod val="40000"/>
            <a:lumOff val="60000"/>
          </a:schemeClr>
        </a:solidFill>
      </dgm:spPr>
      <dgm:t>
        <a:bodyPr/>
        <a:lstStyle/>
        <a:p>
          <a:endParaRPr lang="en-US" dirty="0">
            <a:solidFill>
              <a:schemeClr val="tx1"/>
            </a:solidFill>
          </a:endParaRPr>
        </a:p>
      </dgm:t>
    </dgm:pt>
    <dgm:pt modelId="{14619870-AE9B-4153-95CF-E4F5D4E122F3}" type="sibTrans" cxnId="{9E9537D4-FB6F-4D96-BAAF-2B7053822138}">
      <dgm:prSet/>
      <dgm:spPr/>
      <dgm:t>
        <a:bodyPr/>
        <a:lstStyle/>
        <a:p>
          <a:endParaRPr lang="en-US"/>
        </a:p>
      </dgm:t>
    </dgm:pt>
    <dgm:pt modelId="{ADD7DAF9-A342-40D8-ABEF-80C447392D12}" type="pres">
      <dgm:prSet presAssocID="{1DF0C7A5-4659-4613-B23E-2DA4EBE5AECC}" presName="hierChild1" presStyleCnt="0">
        <dgm:presLayoutVars>
          <dgm:orgChart val="1"/>
          <dgm:chPref val="1"/>
          <dgm:dir/>
          <dgm:animOne val="branch"/>
          <dgm:animLvl val="lvl"/>
          <dgm:resizeHandles/>
        </dgm:presLayoutVars>
      </dgm:prSet>
      <dgm:spPr/>
      <dgm:t>
        <a:bodyPr/>
        <a:lstStyle/>
        <a:p>
          <a:endParaRPr lang="en-US"/>
        </a:p>
      </dgm:t>
    </dgm:pt>
    <dgm:pt modelId="{F32C2A05-97D9-4ACB-AF3E-B8B5AB18F6D0}" type="pres">
      <dgm:prSet presAssocID="{1015F632-077C-41DD-99E8-3E037E973DC6}" presName="hierRoot1" presStyleCnt="0">
        <dgm:presLayoutVars>
          <dgm:hierBranch val="init"/>
        </dgm:presLayoutVars>
      </dgm:prSet>
      <dgm:spPr/>
    </dgm:pt>
    <dgm:pt modelId="{C046D8FA-196E-496C-8E74-2694BB028E0D}" type="pres">
      <dgm:prSet presAssocID="{1015F632-077C-41DD-99E8-3E037E973DC6}" presName="rootComposite1" presStyleCnt="0"/>
      <dgm:spPr/>
    </dgm:pt>
    <dgm:pt modelId="{8737BF98-57B7-42FE-849C-9658D5DCFBD5}" type="pres">
      <dgm:prSet presAssocID="{1015F632-077C-41DD-99E8-3E037E973DC6}" presName="rootText1" presStyleLbl="node0" presStyleIdx="0" presStyleCnt="1" custScaleX="337091" custScaleY="207162">
        <dgm:presLayoutVars>
          <dgm:chPref val="3"/>
        </dgm:presLayoutVars>
      </dgm:prSet>
      <dgm:spPr/>
      <dgm:t>
        <a:bodyPr/>
        <a:lstStyle/>
        <a:p>
          <a:endParaRPr lang="en-US"/>
        </a:p>
      </dgm:t>
    </dgm:pt>
    <dgm:pt modelId="{3304973F-FBA8-4EDA-8871-F965DBF56710}" type="pres">
      <dgm:prSet presAssocID="{1015F632-077C-41DD-99E8-3E037E973DC6}" presName="rootConnector1" presStyleLbl="node1" presStyleIdx="0" presStyleCnt="0"/>
      <dgm:spPr/>
      <dgm:t>
        <a:bodyPr/>
        <a:lstStyle/>
        <a:p>
          <a:endParaRPr lang="en-US"/>
        </a:p>
      </dgm:t>
    </dgm:pt>
    <dgm:pt modelId="{C717FB4D-AB82-48C0-9E72-0C730839B270}" type="pres">
      <dgm:prSet presAssocID="{1015F632-077C-41DD-99E8-3E037E973DC6}" presName="hierChild2" presStyleCnt="0"/>
      <dgm:spPr/>
    </dgm:pt>
    <dgm:pt modelId="{1284F31C-C0E1-4C8D-A6DF-17BC9DE26302}" type="pres">
      <dgm:prSet presAssocID="{DB1F3F1D-E798-4615-B208-07FDFE278C06}" presName="Name37" presStyleLbl="parChTrans1D2" presStyleIdx="0" presStyleCnt="5"/>
      <dgm:spPr/>
      <dgm:t>
        <a:bodyPr/>
        <a:lstStyle/>
        <a:p>
          <a:endParaRPr lang="en-US"/>
        </a:p>
      </dgm:t>
    </dgm:pt>
    <dgm:pt modelId="{327E9B6A-D068-4762-B383-23E63E229AAF}" type="pres">
      <dgm:prSet presAssocID="{12A94915-7F54-4C7E-86AF-490DF3B643BA}" presName="hierRoot2" presStyleCnt="0">
        <dgm:presLayoutVars>
          <dgm:hierBranch val="init"/>
        </dgm:presLayoutVars>
      </dgm:prSet>
      <dgm:spPr/>
    </dgm:pt>
    <dgm:pt modelId="{96FD673F-4367-4939-8A61-052B46483865}" type="pres">
      <dgm:prSet presAssocID="{12A94915-7F54-4C7E-86AF-490DF3B643BA}" presName="rootComposite" presStyleCnt="0"/>
      <dgm:spPr/>
    </dgm:pt>
    <dgm:pt modelId="{923DF279-450E-4EDC-A558-55A88F7EFE5D}" type="pres">
      <dgm:prSet presAssocID="{12A94915-7F54-4C7E-86AF-490DF3B643BA}" presName="rootText" presStyleLbl="node2" presStyleIdx="0" presStyleCnt="5" custScaleY="479611">
        <dgm:presLayoutVars>
          <dgm:chPref val="3"/>
        </dgm:presLayoutVars>
      </dgm:prSet>
      <dgm:spPr/>
      <dgm:t>
        <a:bodyPr/>
        <a:lstStyle/>
        <a:p>
          <a:endParaRPr lang="en-US"/>
        </a:p>
      </dgm:t>
    </dgm:pt>
    <dgm:pt modelId="{5C76C02C-89DC-4EC9-9B5D-837512B88444}" type="pres">
      <dgm:prSet presAssocID="{12A94915-7F54-4C7E-86AF-490DF3B643BA}" presName="rootConnector" presStyleLbl="node2" presStyleIdx="0" presStyleCnt="5"/>
      <dgm:spPr/>
      <dgm:t>
        <a:bodyPr/>
        <a:lstStyle/>
        <a:p>
          <a:endParaRPr lang="en-US"/>
        </a:p>
      </dgm:t>
    </dgm:pt>
    <dgm:pt modelId="{04219922-BE0A-4B83-9F85-0F4F76C25D71}" type="pres">
      <dgm:prSet presAssocID="{12A94915-7F54-4C7E-86AF-490DF3B643BA}" presName="hierChild4" presStyleCnt="0"/>
      <dgm:spPr/>
    </dgm:pt>
    <dgm:pt modelId="{33D3F748-F33D-4BBA-846A-F06E426B9131}" type="pres">
      <dgm:prSet presAssocID="{12A94915-7F54-4C7E-86AF-490DF3B643BA}" presName="hierChild5" presStyleCnt="0"/>
      <dgm:spPr/>
    </dgm:pt>
    <dgm:pt modelId="{8EE32DC3-6D26-4B03-923B-311EFEA0D23E}" type="pres">
      <dgm:prSet presAssocID="{C06E7ABC-17C6-4720-A64B-838BBCCAA7F6}" presName="Name37" presStyleLbl="parChTrans1D2" presStyleIdx="1" presStyleCnt="5"/>
      <dgm:spPr/>
      <dgm:t>
        <a:bodyPr/>
        <a:lstStyle/>
        <a:p>
          <a:endParaRPr lang="en-US"/>
        </a:p>
      </dgm:t>
    </dgm:pt>
    <dgm:pt modelId="{C460C039-680C-4767-AC75-7D8457E0793E}" type="pres">
      <dgm:prSet presAssocID="{DD480420-8539-4BD5-B7C6-AFFC374B00F4}" presName="hierRoot2" presStyleCnt="0">
        <dgm:presLayoutVars>
          <dgm:hierBranch val="init"/>
        </dgm:presLayoutVars>
      </dgm:prSet>
      <dgm:spPr/>
    </dgm:pt>
    <dgm:pt modelId="{3C26F087-4685-42F2-8C89-551CFD8D8B33}" type="pres">
      <dgm:prSet presAssocID="{DD480420-8539-4BD5-B7C6-AFFC374B00F4}" presName="rootComposite" presStyleCnt="0"/>
      <dgm:spPr/>
    </dgm:pt>
    <dgm:pt modelId="{79E66850-6B98-4A4D-88D8-231FA10A3B43}" type="pres">
      <dgm:prSet presAssocID="{DD480420-8539-4BD5-B7C6-AFFC374B00F4}" presName="rootText" presStyleLbl="node2" presStyleIdx="1" presStyleCnt="5" custScaleY="478483">
        <dgm:presLayoutVars>
          <dgm:chPref val="3"/>
        </dgm:presLayoutVars>
      </dgm:prSet>
      <dgm:spPr/>
      <dgm:t>
        <a:bodyPr/>
        <a:lstStyle/>
        <a:p>
          <a:endParaRPr lang="en-US"/>
        </a:p>
      </dgm:t>
    </dgm:pt>
    <dgm:pt modelId="{F8246532-5FF9-403F-8144-D771FA3FA10F}" type="pres">
      <dgm:prSet presAssocID="{DD480420-8539-4BD5-B7C6-AFFC374B00F4}" presName="rootConnector" presStyleLbl="node2" presStyleIdx="1" presStyleCnt="5"/>
      <dgm:spPr/>
      <dgm:t>
        <a:bodyPr/>
        <a:lstStyle/>
        <a:p>
          <a:endParaRPr lang="en-US"/>
        </a:p>
      </dgm:t>
    </dgm:pt>
    <dgm:pt modelId="{6618BCE9-2C2F-4ED0-8CB7-60C82A6E9033}" type="pres">
      <dgm:prSet presAssocID="{DD480420-8539-4BD5-B7C6-AFFC374B00F4}" presName="hierChild4" presStyleCnt="0"/>
      <dgm:spPr/>
    </dgm:pt>
    <dgm:pt modelId="{44D04B21-A5A8-40B0-8DFE-0EC2437713CF}" type="pres">
      <dgm:prSet presAssocID="{DD480420-8539-4BD5-B7C6-AFFC374B00F4}" presName="hierChild5" presStyleCnt="0"/>
      <dgm:spPr/>
    </dgm:pt>
    <dgm:pt modelId="{76F2CFDE-99D1-4657-BE66-DBEB8904A723}" type="pres">
      <dgm:prSet presAssocID="{916C5523-80D1-43CA-929F-3AA1313C3201}" presName="Name37" presStyleLbl="parChTrans1D2" presStyleIdx="2" presStyleCnt="5"/>
      <dgm:spPr/>
      <dgm:t>
        <a:bodyPr/>
        <a:lstStyle/>
        <a:p>
          <a:endParaRPr lang="en-US"/>
        </a:p>
      </dgm:t>
    </dgm:pt>
    <dgm:pt modelId="{43DE89A7-58C2-4470-A762-4796C1AC5311}" type="pres">
      <dgm:prSet presAssocID="{1C685B44-C317-4C40-B9F9-A17EF6796DEE}" presName="hierRoot2" presStyleCnt="0">
        <dgm:presLayoutVars>
          <dgm:hierBranch val="init"/>
        </dgm:presLayoutVars>
      </dgm:prSet>
      <dgm:spPr/>
    </dgm:pt>
    <dgm:pt modelId="{02782A9D-EFF0-4092-B23E-B68DD24D7D07}" type="pres">
      <dgm:prSet presAssocID="{1C685B44-C317-4C40-B9F9-A17EF6796DEE}" presName="rootComposite" presStyleCnt="0"/>
      <dgm:spPr/>
    </dgm:pt>
    <dgm:pt modelId="{0110FB91-2199-4D4D-A53D-B9DADE03D5DC}" type="pres">
      <dgm:prSet presAssocID="{1C685B44-C317-4C40-B9F9-A17EF6796DEE}" presName="rootText" presStyleLbl="node2" presStyleIdx="2" presStyleCnt="5" custScaleY="485827">
        <dgm:presLayoutVars>
          <dgm:chPref val="3"/>
        </dgm:presLayoutVars>
      </dgm:prSet>
      <dgm:spPr/>
      <dgm:t>
        <a:bodyPr/>
        <a:lstStyle/>
        <a:p>
          <a:endParaRPr lang="en-US"/>
        </a:p>
      </dgm:t>
    </dgm:pt>
    <dgm:pt modelId="{7A7BC110-19AF-4E17-80D3-4D77BA119176}" type="pres">
      <dgm:prSet presAssocID="{1C685B44-C317-4C40-B9F9-A17EF6796DEE}" presName="rootConnector" presStyleLbl="node2" presStyleIdx="2" presStyleCnt="5"/>
      <dgm:spPr/>
      <dgm:t>
        <a:bodyPr/>
        <a:lstStyle/>
        <a:p>
          <a:endParaRPr lang="en-US"/>
        </a:p>
      </dgm:t>
    </dgm:pt>
    <dgm:pt modelId="{C57CF2C7-1080-4867-8E28-B10A9C53CD70}" type="pres">
      <dgm:prSet presAssocID="{1C685B44-C317-4C40-B9F9-A17EF6796DEE}" presName="hierChild4" presStyleCnt="0"/>
      <dgm:spPr/>
    </dgm:pt>
    <dgm:pt modelId="{7CA63C70-425E-47AB-B37E-CC147414EF08}" type="pres">
      <dgm:prSet presAssocID="{1C685B44-C317-4C40-B9F9-A17EF6796DEE}" presName="hierChild5" presStyleCnt="0"/>
      <dgm:spPr/>
    </dgm:pt>
    <dgm:pt modelId="{CD792024-79E0-4AC1-AA2C-329F7D8BB310}" type="pres">
      <dgm:prSet presAssocID="{EFB5BDC9-D482-4BDD-B190-E8D9E973A982}" presName="Name37" presStyleLbl="parChTrans1D2" presStyleIdx="3" presStyleCnt="5"/>
      <dgm:spPr/>
      <dgm:t>
        <a:bodyPr/>
        <a:lstStyle/>
        <a:p>
          <a:endParaRPr lang="en-US"/>
        </a:p>
      </dgm:t>
    </dgm:pt>
    <dgm:pt modelId="{4E1E2840-D6AD-475D-B25D-6521CEC40F7E}" type="pres">
      <dgm:prSet presAssocID="{AF3C857D-6842-4C9C-9574-A3500A396BAD}" presName="hierRoot2" presStyleCnt="0">
        <dgm:presLayoutVars>
          <dgm:hierBranch val="init"/>
        </dgm:presLayoutVars>
      </dgm:prSet>
      <dgm:spPr/>
    </dgm:pt>
    <dgm:pt modelId="{326155B6-72BF-4D69-ADDA-7CB7BE3512A2}" type="pres">
      <dgm:prSet presAssocID="{AF3C857D-6842-4C9C-9574-A3500A396BAD}" presName="rootComposite" presStyleCnt="0"/>
      <dgm:spPr/>
    </dgm:pt>
    <dgm:pt modelId="{7EF3AD53-0B0C-4816-AA25-62C38B14DE0E}" type="pres">
      <dgm:prSet presAssocID="{AF3C857D-6842-4C9C-9574-A3500A396BAD}" presName="rootText" presStyleLbl="node2" presStyleIdx="3" presStyleCnt="5" custScaleY="479611">
        <dgm:presLayoutVars>
          <dgm:chPref val="3"/>
        </dgm:presLayoutVars>
      </dgm:prSet>
      <dgm:spPr/>
      <dgm:t>
        <a:bodyPr/>
        <a:lstStyle/>
        <a:p>
          <a:endParaRPr lang="en-US"/>
        </a:p>
      </dgm:t>
    </dgm:pt>
    <dgm:pt modelId="{EE05ED04-5C2B-44E3-8C9D-D843A65D1DF7}" type="pres">
      <dgm:prSet presAssocID="{AF3C857D-6842-4C9C-9574-A3500A396BAD}" presName="rootConnector" presStyleLbl="node2" presStyleIdx="3" presStyleCnt="5"/>
      <dgm:spPr/>
      <dgm:t>
        <a:bodyPr/>
        <a:lstStyle/>
        <a:p>
          <a:endParaRPr lang="en-US"/>
        </a:p>
      </dgm:t>
    </dgm:pt>
    <dgm:pt modelId="{33CA5C9F-27B7-4357-BD92-B18E4017D732}" type="pres">
      <dgm:prSet presAssocID="{AF3C857D-6842-4C9C-9574-A3500A396BAD}" presName="hierChild4" presStyleCnt="0"/>
      <dgm:spPr/>
    </dgm:pt>
    <dgm:pt modelId="{1C6F3DF3-B146-4F34-84D9-D48AE05BF408}" type="pres">
      <dgm:prSet presAssocID="{AF3C857D-6842-4C9C-9574-A3500A396BAD}" presName="hierChild5" presStyleCnt="0"/>
      <dgm:spPr/>
    </dgm:pt>
    <dgm:pt modelId="{748F1973-776E-4E36-8359-22BAC5128DC2}" type="pres">
      <dgm:prSet presAssocID="{1FEF5590-8F18-4FF8-B931-4BAF469EC8F9}" presName="Name37" presStyleLbl="parChTrans1D2" presStyleIdx="4" presStyleCnt="5"/>
      <dgm:spPr/>
      <dgm:t>
        <a:bodyPr/>
        <a:lstStyle/>
        <a:p>
          <a:endParaRPr lang="en-US"/>
        </a:p>
      </dgm:t>
    </dgm:pt>
    <dgm:pt modelId="{5A9BB459-AF20-4EE0-B44E-605990AF7FB8}" type="pres">
      <dgm:prSet presAssocID="{B4639087-F37D-4EB6-87A0-91E99AE29B59}" presName="hierRoot2" presStyleCnt="0">
        <dgm:presLayoutVars>
          <dgm:hierBranch val="init"/>
        </dgm:presLayoutVars>
      </dgm:prSet>
      <dgm:spPr/>
    </dgm:pt>
    <dgm:pt modelId="{3D477181-0629-45DF-BEC0-30E80432FFB6}" type="pres">
      <dgm:prSet presAssocID="{B4639087-F37D-4EB6-87A0-91E99AE29B59}" presName="rootComposite" presStyleCnt="0"/>
      <dgm:spPr/>
    </dgm:pt>
    <dgm:pt modelId="{4931119A-C33C-410D-BDA2-E0CD17802EE9}" type="pres">
      <dgm:prSet presAssocID="{B4639087-F37D-4EB6-87A0-91E99AE29B59}" presName="rootText" presStyleLbl="node2" presStyleIdx="4" presStyleCnt="5" custScaleY="485827">
        <dgm:presLayoutVars>
          <dgm:chPref val="3"/>
        </dgm:presLayoutVars>
      </dgm:prSet>
      <dgm:spPr/>
      <dgm:t>
        <a:bodyPr/>
        <a:lstStyle/>
        <a:p>
          <a:endParaRPr lang="en-US"/>
        </a:p>
      </dgm:t>
    </dgm:pt>
    <dgm:pt modelId="{6D7CB336-6A70-4F61-8E82-4865072FDA15}" type="pres">
      <dgm:prSet presAssocID="{B4639087-F37D-4EB6-87A0-91E99AE29B59}" presName="rootConnector" presStyleLbl="node2" presStyleIdx="4" presStyleCnt="5"/>
      <dgm:spPr/>
      <dgm:t>
        <a:bodyPr/>
        <a:lstStyle/>
        <a:p>
          <a:endParaRPr lang="en-US"/>
        </a:p>
      </dgm:t>
    </dgm:pt>
    <dgm:pt modelId="{C8E46789-D8E8-4B1A-A0D9-E5D312FD5065}" type="pres">
      <dgm:prSet presAssocID="{B4639087-F37D-4EB6-87A0-91E99AE29B59}" presName="hierChild4" presStyleCnt="0"/>
      <dgm:spPr/>
    </dgm:pt>
    <dgm:pt modelId="{1CD51346-FCFE-4610-BC13-100ABF249631}" type="pres">
      <dgm:prSet presAssocID="{B4639087-F37D-4EB6-87A0-91E99AE29B59}" presName="hierChild5" presStyleCnt="0"/>
      <dgm:spPr/>
    </dgm:pt>
    <dgm:pt modelId="{15D38FE8-0B77-44F4-8860-189119E1CA69}" type="pres">
      <dgm:prSet presAssocID="{1015F632-077C-41DD-99E8-3E037E973DC6}" presName="hierChild3" presStyleCnt="0"/>
      <dgm:spPr/>
    </dgm:pt>
  </dgm:ptLst>
  <dgm:cxnLst>
    <dgm:cxn modelId="{E0B878F0-79A0-4FA4-B782-B6722E9F6DAF}" type="presOf" srcId="{1C685B44-C317-4C40-B9F9-A17EF6796DEE}" destId="{0110FB91-2199-4D4D-A53D-B9DADE03D5DC}" srcOrd="0" destOrd="0" presId="urn:microsoft.com/office/officeart/2005/8/layout/orgChart1"/>
    <dgm:cxn modelId="{4DB4EF85-6F7F-4310-8952-DA189DE5A55F}" type="presOf" srcId="{1DF0C7A5-4659-4613-B23E-2DA4EBE5AECC}" destId="{ADD7DAF9-A342-40D8-ABEF-80C447392D12}" srcOrd="0" destOrd="0" presId="urn:microsoft.com/office/officeart/2005/8/layout/orgChart1"/>
    <dgm:cxn modelId="{2B1D8827-AE0C-4D5C-AFE4-AD621D5F1B78}" srcId="{1015F632-077C-41DD-99E8-3E037E973DC6}" destId="{AF3C857D-6842-4C9C-9574-A3500A396BAD}" srcOrd="3" destOrd="0" parTransId="{EFB5BDC9-D482-4BDD-B190-E8D9E973A982}" sibTransId="{3D0AE44F-9B9A-4B66-9351-C8EEDF5D2042}"/>
    <dgm:cxn modelId="{DBD29123-2BD4-4FF7-8C22-A3704D4AD7AC}" type="presOf" srcId="{1C685B44-C317-4C40-B9F9-A17EF6796DEE}" destId="{7A7BC110-19AF-4E17-80D3-4D77BA119176}" srcOrd="1" destOrd="0" presId="urn:microsoft.com/office/officeart/2005/8/layout/orgChart1"/>
    <dgm:cxn modelId="{DC07B1D0-E92B-4CDA-B8B0-0C3635F32DCB}" type="presOf" srcId="{12A94915-7F54-4C7E-86AF-490DF3B643BA}" destId="{923DF279-450E-4EDC-A558-55A88F7EFE5D}" srcOrd="0" destOrd="0" presId="urn:microsoft.com/office/officeart/2005/8/layout/orgChart1"/>
    <dgm:cxn modelId="{254F8D9B-E9AC-49EE-BB7F-1D4B18FB621D}" type="presOf" srcId="{B4639087-F37D-4EB6-87A0-91E99AE29B59}" destId="{4931119A-C33C-410D-BDA2-E0CD17802EE9}" srcOrd="0" destOrd="0" presId="urn:microsoft.com/office/officeart/2005/8/layout/orgChart1"/>
    <dgm:cxn modelId="{D0961712-87BE-4A5E-B1A0-BD4271133F66}" type="presOf" srcId="{EFB5BDC9-D482-4BDD-B190-E8D9E973A982}" destId="{CD792024-79E0-4AC1-AA2C-329F7D8BB310}" srcOrd="0" destOrd="0" presId="urn:microsoft.com/office/officeart/2005/8/layout/orgChart1"/>
    <dgm:cxn modelId="{B2E3007D-F91D-4B8B-ACB4-64D8494B43E4}" type="presOf" srcId="{1015F632-077C-41DD-99E8-3E037E973DC6}" destId="{3304973F-FBA8-4EDA-8871-F965DBF56710}" srcOrd="1" destOrd="0" presId="urn:microsoft.com/office/officeart/2005/8/layout/orgChart1"/>
    <dgm:cxn modelId="{CC53F390-626E-41B1-9B5A-E0942897E650}" srcId="{1015F632-077C-41DD-99E8-3E037E973DC6}" destId="{DD480420-8539-4BD5-B7C6-AFFC374B00F4}" srcOrd="1" destOrd="0" parTransId="{C06E7ABC-17C6-4720-A64B-838BBCCAA7F6}" sibTransId="{65CABB4C-51D0-4BFD-84CC-1B8AD6F27D2C}"/>
    <dgm:cxn modelId="{112EA5CD-E6DE-4EE7-A10A-7453EC212F03}" type="presOf" srcId="{AF3C857D-6842-4C9C-9574-A3500A396BAD}" destId="{EE05ED04-5C2B-44E3-8C9D-D843A65D1DF7}" srcOrd="1" destOrd="0" presId="urn:microsoft.com/office/officeart/2005/8/layout/orgChart1"/>
    <dgm:cxn modelId="{043E5E18-4207-4F89-804E-5F9D6FE8E089}" type="presOf" srcId="{12A94915-7F54-4C7E-86AF-490DF3B643BA}" destId="{5C76C02C-89DC-4EC9-9B5D-837512B88444}" srcOrd="1" destOrd="0" presId="urn:microsoft.com/office/officeart/2005/8/layout/orgChart1"/>
    <dgm:cxn modelId="{FDA0EE4E-9B7E-460A-99A6-760E43760699}" srcId="{1015F632-077C-41DD-99E8-3E037E973DC6}" destId="{12A94915-7F54-4C7E-86AF-490DF3B643BA}" srcOrd="0" destOrd="0" parTransId="{DB1F3F1D-E798-4615-B208-07FDFE278C06}" sibTransId="{B35E64E7-FC4E-44B8-8742-4F2025069C99}"/>
    <dgm:cxn modelId="{197FDB4F-889B-419C-8613-A67EE78AA108}" type="presOf" srcId="{916C5523-80D1-43CA-929F-3AA1313C3201}" destId="{76F2CFDE-99D1-4657-BE66-DBEB8904A723}" srcOrd="0" destOrd="0" presId="urn:microsoft.com/office/officeart/2005/8/layout/orgChart1"/>
    <dgm:cxn modelId="{C121C7FE-3C23-4A0F-BF71-E9246A90FC82}" type="presOf" srcId="{1FEF5590-8F18-4FF8-B931-4BAF469EC8F9}" destId="{748F1973-776E-4E36-8359-22BAC5128DC2}" srcOrd="0" destOrd="0" presId="urn:microsoft.com/office/officeart/2005/8/layout/orgChart1"/>
    <dgm:cxn modelId="{5590F58E-69EC-4397-A494-936466E1B747}" type="presOf" srcId="{DD480420-8539-4BD5-B7C6-AFFC374B00F4}" destId="{F8246532-5FF9-403F-8144-D771FA3FA10F}" srcOrd="1" destOrd="0" presId="urn:microsoft.com/office/officeart/2005/8/layout/orgChart1"/>
    <dgm:cxn modelId="{11C2B26D-4353-44A7-B491-0922EF3AC5D3}" srcId="{1DF0C7A5-4659-4613-B23E-2DA4EBE5AECC}" destId="{1015F632-077C-41DD-99E8-3E037E973DC6}" srcOrd="0" destOrd="0" parTransId="{ABD09AB5-A7A7-4B39-9323-5B675A95A1CE}" sibTransId="{BB905FFD-4E38-49DB-8F68-5DD48AEAFCEE}"/>
    <dgm:cxn modelId="{9A537980-9F9D-4A79-B41E-8A84216BCF56}" type="presOf" srcId="{AF3C857D-6842-4C9C-9574-A3500A396BAD}" destId="{7EF3AD53-0B0C-4816-AA25-62C38B14DE0E}" srcOrd="0" destOrd="0" presId="urn:microsoft.com/office/officeart/2005/8/layout/orgChart1"/>
    <dgm:cxn modelId="{11FB4C75-7F86-4252-90E2-D9A9DF514A59}" type="presOf" srcId="{B4639087-F37D-4EB6-87A0-91E99AE29B59}" destId="{6D7CB336-6A70-4F61-8E82-4865072FDA15}" srcOrd="1" destOrd="0" presId="urn:microsoft.com/office/officeart/2005/8/layout/orgChart1"/>
    <dgm:cxn modelId="{260B4D36-71B3-4B00-A069-AB81EC72F051}" type="presOf" srcId="{C06E7ABC-17C6-4720-A64B-838BBCCAA7F6}" destId="{8EE32DC3-6D26-4B03-923B-311EFEA0D23E}" srcOrd="0" destOrd="0" presId="urn:microsoft.com/office/officeart/2005/8/layout/orgChart1"/>
    <dgm:cxn modelId="{9E9537D4-FB6F-4D96-BAAF-2B7053822138}" srcId="{1015F632-077C-41DD-99E8-3E037E973DC6}" destId="{B4639087-F37D-4EB6-87A0-91E99AE29B59}" srcOrd="4" destOrd="0" parTransId="{1FEF5590-8F18-4FF8-B931-4BAF469EC8F9}" sibTransId="{14619870-AE9B-4153-95CF-E4F5D4E122F3}"/>
    <dgm:cxn modelId="{07AD31D7-F48B-4031-9183-76245227A086}" srcId="{1015F632-077C-41DD-99E8-3E037E973DC6}" destId="{1C685B44-C317-4C40-B9F9-A17EF6796DEE}" srcOrd="2" destOrd="0" parTransId="{916C5523-80D1-43CA-929F-3AA1313C3201}" sibTransId="{706EB565-FAFD-4959-8DC5-A8B56215C641}"/>
    <dgm:cxn modelId="{B315CEA2-09C6-4E04-AD7F-516AB99B3446}" type="presOf" srcId="{DB1F3F1D-E798-4615-B208-07FDFE278C06}" destId="{1284F31C-C0E1-4C8D-A6DF-17BC9DE26302}" srcOrd="0" destOrd="0" presId="urn:microsoft.com/office/officeart/2005/8/layout/orgChart1"/>
    <dgm:cxn modelId="{BC788680-17A7-4CD0-86AB-5296CA70C851}" type="presOf" srcId="{1015F632-077C-41DD-99E8-3E037E973DC6}" destId="{8737BF98-57B7-42FE-849C-9658D5DCFBD5}" srcOrd="0" destOrd="0" presId="urn:microsoft.com/office/officeart/2005/8/layout/orgChart1"/>
    <dgm:cxn modelId="{C124C7DB-B9A8-43D5-A6F2-D4D268FF01B7}" type="presOf" srcId="{DD480420-8539-4BD5-B7C6-AFFC374B00F4}" destId="{79E66850-6B98-4A4D-88D8-231FA10A3B43}" srcOrd="0" destOrd="0" presId="urn:microsoft.com/office/officeart/2005/8/layout/orgChart1"/>
    <dgm:cxn modelId="{7C693E97-CAC1-4C7B-8C79-9A033E34E72A}" type="presParOf" srcId="{ADD7DAF9-A342-40D8-ABEF-80C447392D12}" destId="{F32C2A05-97D9-4ACB-AF3E-B8B5AB18F6D0}" srcOrd="0" destOrd="0" presId="urn:microsoft.com/office/officeart/2005/8/layout/orgChart1"/>
    <dgm:cxn modelId="{7E003530-4415-4BA2-9B3C-6ACA4A99064B}" type="presParOf" srcId="{F32C2A05-97D9-4ACB-AF3E-B8B5AB18F6D0}" destId="{C046D8FA-196E-496C-8E74-2694BB028E0D}" srcOrd="0" destOrd="0" presId="urn:microsoft.com/office/officeart/2005/8/layout/orgChart1"/>
    <dgm:cxn modelId="{877CD51D-7908-47E9-B4F8-C4EB9A433490}" type="presParOf" srcId="{C046D8FA-196E-496C-8E74-2694BB028E0D}" destId="{8737BF98-57B7-42FE-849C-9658D5DCFBD5}" srcOrd="0" destOrd="0" presId="urn:microsoft.com/office/officeart/2005/8/layout/orgChart1"/>
    <dgm:cxn modelId="{EFA3D40E-C67D-444B-965D-55C84D43D5ED}" type="presParOf" srcId="{C046D8FA-196E-496C-8E74-2694BB028E0D}" destId="{3304973F-FBA8-4EDA-8871-F965DBF56710}" srcOrd="1" destOrd="0" presId="urn:microsoft.com/office/officeart/2005/8/layout/orgChart1"/>
    <dgm:cxn modelId="{FD6C3D66-12F6-49BB-A320-ABCE283D2EBF}" type="presParOf" srcId="{F32C2A05-97D9-4ACB-AF3E-B8B5AB18F6D0}" destId="{C717FB4D-AB82-48C0-9E72-0C730839B270}" srcOrd="1" destOrd="0" presId="urn:microsoft.com/office/officeart/2005/8/layout/orgChart1"/>
    <dgm:cxn modelId="{FE537517-F871-4416-9D89-1078722B1D65}" type="presParOf" srcId="{C717FB4D-AB82-48C0-9E72-0C730839B270}" destId="{1284F31C-C0E1-4C8D-A6DF-17BC9DE26302}" srcOrd="0" destOrd="0" presId="urn:microsoft.com/office/officeart/2005/8/layout/orgChart1"/>
    <dgm:cxn modelId="{4B258208-5465-4A35-A963-13B8B280D435}" type="presParOf" srcId="{C717FB4D-AB82-48C0-9E72-0C730839B270}" destId="{327E9B6A-D068-4762-B383-23E63E229AAF}" srcOrd="1" destOrd="0" presId="urn:microsoft.com/office/officeart/2005/8/layout/orgChart1"/>
    <dgm:cxn modelId="{9ED74E73-2460-4214-BBF4-CCD8D2A4DB6B}" type="presParOf" srcId="{327E9B6A-D068-4762-B383-23E63E229AAF}" destId="{96FD673F-4367-4939-8A61-052B46483865}" srcOrd="0" destOrd="0" presId="urn:microsoft.com/office/officeart/2005/8/layout/orgChart1"/>
    <dgm:cxn modelId="{3E1D6D08-C300-4CE7-894A-9FF8ED048EBE}" type="presParOf" srcId="{96FD673F-4367-4939-8A61-052B46483865}" destId="{923DF279-450E-4EDC-A558-55A88F7EFE5D}" srcOrd="0" destOrd="0" presId="urn:microsoft.com/office/officeart/2005/8/layout/orgChart1"/>
    <dgm:cxn modelId="{89E3D9CF-55B8-4964-B1EF-168639EAF391}" type="presParOf" srcId="{96FD673F-4367-4939-8A61-052B46483865}" destId="{5C76C02C-89DC-4EC9-9B5D-837512B88444}" srcOrd="1" destOrd="0" presId="urn:microsoft.com/office/officeart/2005/8/layout/orgChart1"/>
    <dgm:cxn modelId="{8D495226-4EC2-4260-B750-04E19B349A4A}" type="presParOf" srcId="{327E9B6A-D068-4762-B383-23E63E229AAF}" destId="{04219922-BE0A-4B83-9F85-0F4F76C25D71}" srcOrd="1" destOrd="0" presId="urn:microsoft.com/office/officeart/2005/8/layout/orgChart1"/>
    <dgm:cxn modelId="{2ADF2851-252A-4ED8-A674-AEEC2D32D928}" type="presParOf" srcId="{327E9B6A-D068-4762-B383-23E63E229AAF}" destId="{33D3F748-F33D-4BBA-846A-F06E426B9131}" srcOrd="2" destOrd="0" presId="urn:microsoft.com/office/officeart/2005/8/layout/orgChart1"/>
    <dgm:cxn modelId="{05857CFE-B777-494A-A6CF-6659CA132EED}" type="presParOf" srcId="{C717FB4D-AB82-48C0-9E72-0C730839B270}" destId="{8EE32DC3-6D26-4B03-923B-311EFEA0D23E}" srcOrd="2" destOrd="0" presId="urn:microsoft.com/office/officeart/2005/8/layout/orgChart1"/>
    <dgm:cxn modelId="{0E2980A5-3DDD-4348-84CA-C0FB887D136A}" type="presParOf" srcId="{C717FB4D-AB82-48C0-9E72-0C730839B270}" destId="{C460C039-680C-4767-AC75-7D8457E0793E}" srcOrd="3" destOrd="0" presId="urn:microsoft.com/office/officeart/2005/8/layout/orgChart1"/>
    <dgm:cxn modelId="{F57DCD32-40F5-4D45-927A-18F65330CE5B}" type="presParOf" srcId="{C460C039-680C-4767-AC75-7D8457E0793E}" destId="{3C26F087-4685-42F2-8C89-551CFD8D8B33}" srcOrd="0" destOrd="0" presId="urn:microsoft.com/office/officeart/2005/8/layout/orgChart1"/>
    <dgm:cxn modelId="{96212668-D9F7-492E-A7EC-04B28DE51C2E}" type="presParOf" srcId="{3C26F087-4685-42F2-8C89-551CFD8D8B33}" destId="{79E66850-6B98-4A4D-88D8-231FA10A3B43}" srcOrd="0" destOrd="0" presId="urn:microsoft.com/office/officeart/2005/8/layout/orgChart1"/>
    <dgm:cxn modelId="{97F3D222-DB90-4469-BD62-9BA644BEA0EA}" type="presParOf" srcId="{3C26F087-4685-42F2-8C89-551CFD8D8B33}" destId="{F8246532-5FF9-403F-8144-D771FA3FA10F}" srcOrd="1" destOrd="0" presId="urn:microsoft.com/office/officeart/2005/8/layout/orgChart1"/>
    <dgm:cxn modelId="{0C7A085B-3B30-439A-AF27-1CEA9BEF5B3D}" type="presParOf" srcId="{C460C039-680C-4767-AC75-7D8457E0793E}" destId="{6618BCE9-2C2F-4ED0-8CB7-60C82A6E9033}" srcOrd="1" destOrd="0" presId="urn:microsoft.com/office/officeart/2005/8/layout/orgChart1"/>
    <dgm:cxn modelId="{54122230-D010-43C6-BDA7-B61E8918D2E2}" type="presParOf" srcId="{C460C039-680C-4767-AC75-7D8457E0793E}" destId="{44D04B21-A5A8-40B0-8DFE-0EC2437713CF}" srcOrd="2" destOrd="0" presId="urn:microsoft.com/office/officeart/2005/8/layout/orgChart1"/>
    <dgm:cxn modelId="{9623B5C6-79DF-400A-A670-A2D9E00D4BCA}" type="presParOf" srcId="{C717FB4D-AB82-48C0-9E72-0C730839B270}" destId="{76F2CFDE-99D1-4657-BE66-DBEB8904A723}" srcOrd="4" destOrd="0" presId="urn:microsoft.com/office/officeart/2005/8/layout/orgChart1"/>
    <dgm:cxn modelId="{122ECBCE-4157-4883-B862-576050C2B425}" type="presParOf" srcId="{C717FB4D-AB82-48C0-9E72-0C730839B270}" destId="{43DE89A7-58C2-4470-A762-4796C1AC5311}" srcOrd="5" destOrd="0" presId="urn:microsoft.com/office/officeart/2005/8/layout/orgChart1"/>
    <dgm:cxn modelId="{6C6B5E50-F187-438C-8D8E-70F4366045BC}" type="presParOf" srcId="{43DE89A7-58C2-4470-A762-4796C1AC5311}" destId="{02782A9D-EFF0-4092-B23E-B68DD24D7D07}" srcOrd="0" destOrd="0" presId="urn:microsoft.com/office/officeart/2005/8/layout/orgChart1"/>
    <dgm:cxn modelId="{1ABE6182-0F2B-49AC-9BB8-021E03CB3022}" type="presParOf" srcId="{02782A9D-EFF0-4092-B23E-B68DD24D7D07}" destId="{0110FB91-2199-4D4D-A53D-B9DADE03D5DC}" srcOrd="0" destOrd="0" presId="urn:microsoft.com/office/officeart/2005/8/layout/orgChart1"/>
    <dgm:cxn modelId="{B367FED7-872A-4B3E-BA5A-8E642A55A8BD}" type="presParOf" srcId="{02782A9D-EFF0-4092-B23E-B68DD24D7D07}" destId="{7A7BC110-19AF-4E17-80D3-4D77BA119176}" srcOrd="1" destOrd="0" presId="urn:microsoft.com/office/officeart/2005/8/layout/orgChart1"/>
    <dgm:cxn modelId="{1EE61B7C-629D-48DF-A554-76106382158C}" type="presParOf" srcId="{43DE89A7-58C2-4470-A762-4796C1AC5311}" destId="{C57CF2C7-1080-4867-8E28-B10A9C53CD70}" srcOrd="1" destOrd="0" presId="urn:microsoft.com/office/officeart/2005/8/layout/orgChart1"/>
    <dgm:cxn modelId="{2A568E98-F7F3-4035-91A3-A88F28C9088A}" type="presParOf" srcId="{43DE89A7-58C2-4470-A762-4796C1AC5311}" destId="{7CA63C70-425E-47AB-B37E-CC147414EF08}" srcOrd="2" destOrd="0" presId="urn:microsoft.com/office/officeart/2005/8/layout/orgChart1"/>
    <dgm:cxn modelId="{86E0DCF0-72A7-47D8-BFBC-B68A2E89FAD5}" type="presParOf" srcId="{C717FB4D-AB82-48C0-9E72-0C730839B270}" destId="{CD792024-79E0-4AC1-AA2C-329F7D8BB310}" srcOrd="6" destOrd="0" presId="urn:microsoft.com/office/officeart/2005/8/layout/orgChart1"/>
    <dgm:cxn modelId="{AFE73652-C740-4B39-A167-F9DED92E4FCA}" type="presParOf" srcId="{C717FB4D-AB82-48C0-9E72-0C730839B270}" destId="{4E1E2840-D6AD-475D-B25D-6521CEC40F7E}" srcOrd="7" destOrd="0" presId="urn:microsoft.com/office/officeart/2005/8/layout/orgChart1"/>
    <dgm:cxn modelId="{5A6A8E89-7E5F-4A2E-A76B-88747EE2484E}" type="presParOf" srcId="{4E1E2840-D6AD-475D-B25D-6521CEC40F7E}" destId="{326155B6-72BF-4D69-ADDA-7CB7BE3512A2}" srcOrd="0" destOrd="0" presId="urn:microsoft.com/office/officeart/2005/8/layout/orgChart1"/>
    <dgm:cxn modelId="{505C59C5-A060-4103-BFDC-29DF52263A24}" type="presParOf" srcId="{326155B6-72BF-4D69-ADDA-7CB7BE3512A2}" destId="{7EF3AD53-0B0C-4816-AA25-62C38B14DE0E}" srcOrd="0" destOrd="0" presId="urn:microsoft.com/office/officeart/2005/8/layout/orgChart1"/>
    <dgm:cxn modelId="{022041C0-0647-428D-93A1-4735CC6150F6}" type="presParOf" srcId="{326155B6-72BF-4D69-ADDA-7CB7BE3512A2}" destId="{EE05ED04-5C2B-44E3-8C9D-D843A65D1DF7}" srcOrd="1" destOrd="0" presId="urn:microsoft.com/office/officeart/2005/8/layout/orgChart1"/>
    <dgm:cxn modelId="{2B08D565-9A87-46EF-967A-3F2DFF9D3B93}" type="presParOf" srcId="{4E1E2840-D6AD-475D-B25D-6521CEC40F7E}" destId="{33CA5C9F-27B7-4357-BD92-B18E4017D732}" srcOrd="1" destOrd="0" presId="urn:microsoft.com/office/officeart/2005/8/layout/orgChart1"/>
    <dgm:cxn modelId="{2C9AEDB6-2E77-49AD-BE67-C69DFC582BDD}" type="presParOf" srcId="{4E1E2840-D6AD-475D-B25D-6521CEC40F7E}" destId="{1C6F3DF3-B146-4F34-84D9-D48AE05BF408}" srcOrd="2" destOrd="0" presId="urn:microsoft.com/office/officeart/2005/8/layout/orgChart1"/>
    <dgm:cxn modelId="{0EE87E4F-2B30-4C0B-B972-FEEB39571D42}" type="presParOf" srcId="{C717FB4D-AB82-48C0-9E72-0C730839B270}" destId="{748F1973-776E-4E36-8359-22BAC5128DC2}" srcOrd="8" destOrd="0" presId="urn:microsoft.com/office/officeart/2005/8/layout/orgChart1"/>
    <dgm:cxn modelId="{81CB927E-B301-4869-AB45-9021884B5DB2}" type="presParOf" srcId="{C717FB4D-AB82-48C0-9E72-0C730839B270}" destId="{5A9BB459-AF20-4EE0-B44E-605990AF7FB8}" srcOrd="9" destOrd="0" presId="urn:microsoft.com/office/officeart/2005/8/layout/orgChart1"/>
    <dgm:cxn modelId="{EFD38500-1D5B-4252-AD60-026C6CE9645E}" type="presParOf" srcId="{5A9BB459-AF20-4EE0-B44E-605990AF7FB8}" destId="{3D477181-0629-45DF-BEC0-30E80432FFB6}" srcOrd="0" destOrd="0" presId="urn:microsoft.com/office/officeart/2005/8/layout/orgChart1"/>
    <dgm:cxn modelId="{7EE33F95-3984-4742-AF38-FEDE09DBEF04}" type="presParOf" srcId="{3D477181-0629-45DF-BEC0-30E80432FFB6}" destId="{4931119A-C33C-410D-BDA2-E0CD17802EE9}" srcOrd="0" destOrd="0" presId="urn:microsoft.com/office/officeart/2005/8/layout/orgChart1"/>
    <dgm:cxn modelId="{65E6A439-4262-45EF-B272-E7ECF3ED22EE}" type="presParOf" srcId="{3D477181-0629-45DF-BEC0-30E80432FFB6}" destId="{6D7CB336-6A70-4F61-8E82-4865072FDA15}" srcOrd="1" destOrd="0" presId="urn:microsoft.com/office/officeart/2005/8/layout/orgChart1"/>
    <dgm:cxn modelId="{23F71ED2-1260-4C51-9CEB-AB0BE29AF63D}" type="presParOf" srcId="{5A9BB459-AF20-4EE0-B44E-605990AF7FB8}" destId="{C8E46789-D8E8-4B1A-A0D9-E5D312FD5065}" srcOrd="1" destOrd="0" presId="urn:microsoft.com/office/officeart/2005/8/layout/orgChart1"/>
    <dgm:cxn modelId="{DB9E2B7B-43E2-4266-BDC4-0F1E47B703E0}" type="presParOf" srcId="{5A9BB459-AF20-4EE0-B44E-605990AF7FB8}" destId="{1CD51346-FCFE-4610-BC13-100ABF249631}" srcOrd="2" destOrd="0" presId="urn:microsoft.com/office/officeart/2005/8/layout/orgChart1"/>
    <dgm:cxn modelId="{F41C6400-632A-4906-8A38-C318A12EB991}" type="presParOf" srcId="{F32C2A05-97D9-4ACB-AF3E-B8B5AB18F6D0}" destId="{15D38FE8-0B77-44F4-8860-189119E1CA69}"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9E8F9C-5C89-4869-902B-6FE2851AF0C3}" type="doc">
      <dgm:prSet loTypeId="urn:microsoft.com/office/officeart/2005/8/layout/hProcess9" loCatId="process" qsTypeId="urn:microsoft.com/office/officeart/2005/8/quickstyle/simple1" qsCatId="simple" csTypeId="urn:microsoft.com/office/officeart/2005/8/colors/accent1_2" csCatId="accent1" phldr="1"/>
      <dgm:spPr/>
    </dgm:pt>
    <dgm:pt modelId="{BF3D22BB-8EEE-4C86-8F41-AC905E309516}">
      <dgm:prSet phldrT="[Text]" custT="1"/>
      <dgm:spPr/>
      <dgm:t>
        <a:bodyPr/>
        <a:lstStyle/>
        <a:p>
          <a:r>
            <a:rPr lang="en-US" sz="2000" b="1" dirty="0" smtClean="0">
              <a:effectLst>
                <a:outerShdw blurRad="38100" dist="38100" dir="2700000" algn="tl">
                  <a:srgbClr val="000000">
                    <a:alpha val="43137"/>
                  </a:srgbClr>
                </a:outerShdw>
              </a:effectLst>
            </a:rPr>
            <a:t>Output</a:t>
          </a:r>
          <a:endParaRPr lang="en-US" sz="2000" b="1" dirty="0">
            <a:effectLst>
              <a:outerShdw blurRad="38100" dist="38100" dir="2700000" algn="tl">
                <a:srgbClr val="000000">
                  <a:alpha val="43137"/>
                </a:srgbClr>
              </a:outerShdw>
            </a:effectLst>
          </a:endParaRPr>
        </a:p>
      </dgm:t>
    </dgm:pt>
    <dgm:pt modelId="{CE836380-FB3D-496A-90DB-AD9F6DA154BD}" type="parTrans" cxnId="{3D765B4C-28D2-4D06-B9D5-77000B78D4AA}">
      <dgm:prSet/>
      <dgm:spPr/>
      <dgm:t>
        <a:bodyPr/>
        <a:lstStyle/>
        <a:p>
          <a:endParaRPr lang="en-US"/>
        </a:p>
      </dgm:t>
    </dgm:pt>
    <dgm:pt modelId="{FE282B20-33C2-465E-AF37-2D637C878C86}" type="sibTrans" cxnId="{3D765B4C-28D2-4D06-B9D5-77000B78D4AA}">
      <dgm:prSet/>
      <dgm:spPr/>
      <dgm:t>
        <a:bodyPr/>
        <a:lstStyle/>
        <a:p>
          <a:endParaRPr lang="en-US"/>
        </a:p>
      </dgm:t>
    </dgm:pt>
    <dgm:pt modelId="{90409EAF-1BB1-47AF-8CDA-78C444C1B320}">
      <dgm:prSet phldrT="[Text]" custT="1"/>
      <dgm:spPr/>
      <dgm:t>
        <a:bodyPr/>
        <a:lstStyle/>
        <a:p>
          <a:r>
            <a:rPr lang="en-US" sz="2000" b="1" dirty="0" smtClean="0">
              <a:effectLst>
                <a:outerShdw blurRad="38100" dist="38100" dir="2700000" algn="tl">
                  <a:srgbClr val="000000">
                    <a:alpha val="43137"/>
                  </a:srgbClr>
                </a:outerShdw>
              </a:effectLst>
            </a:rPr>
            <a:t>Intermediate Outcome</a:t>
          </a:r>
          <a:endParaRPr lang="en-US" sz="2000" b="1" dirty="0">
            <a:effectLst>
              <a:outerShdw blurRad="38100" dist="38100" dir="2700000" algn="tl">
                <a:srgbClr val="000000">
                  <a:alpha val="43137"/>
                </a:srgbClr>
              </a:outerShdw>
            </a:effectLst>
          </a:endParaRPr>
        </a:p>
      </dgm:t>
    </dgm:pt>
    <dgm:pt modelId="{909D3334-02B7-4BB7-9E27-B8A4D93F4F85}" type="parTrans" cxnId="{DAB79DDA-1D9D-4C84-8885-8BF40C6ECB5F}">
      <dgm:prSet/>
      <dgm:spPr/>
      <dgm:t>
        <a:bodyPr/>
        <a:lstStyle/>
        <a:p>
          <a:endParaRPr lang="en-US"/>
        </a:p>
      </dgm:t>
    </dgm:pt>
    <dgm:pt modelId="{4829FA6D-E4E7-4C93-B50D-F63192CFA749}" type="sibTrans" cxnId="{DAB79DDA-1D9D-4C84-8885-8BF40C6ECB5F}">
      <dgm:prSet/>
      <dgm:spPr/>
      <dgm:t>
        <a:bodyPr/>
        <a:lstStyle/>
        <a:p>
          <a:endParaRPr lang="en-US"/>
        </a:p>
      </dgm:t>
    </dgm:pt>
    <dgm:pt modelId="{8D95DB89-72DB-4A90-848A-6C5D79AD3C6F}">
      <dgm:prSet phldrT="[Text]" custT="1"/>
      <dgm:spPr/>
      <dgm:t>
        <a:bodyPr/>
        <a:lstStyle/>
        <a:p>
          <a:r>
            <a:rPr lang="en-US" sz="2000" b="1" dirty="0" smtClean="0">
              <a:effectLst>
                <a:outerShdw blurRad="38100" dist="38100" dir="2700000" algn="tl">
                  <a:srgbClr val="000000">
                    <a:alpha val="43137"/>
                  </a:srgbClr>
                </a:outerShdw>
              </a:effectLst>
            </a:rPr>
            <a:t>High Level Outcome</a:t>
          </a:r>
          <a:endParaRPr lang="en-US" sz="2000" b="1" dirty="0">
            <a:effectLst>
              <a:outerShdw blurRad="38100" dist="38100" dir="2700000" algn="tl">
                <a:srgbClr val="000000">
                  <a:alpha val="43137"/>
                </a:srgbClr>
              </a:outerShdw>
            </a:effectLst>
          </a:endParaRPr>
        </a:p>
      </dgm:t>
    </dgm:pt>
    <dgm:pt modelId="{1C8C2D0D-5256-4191-B2BC-C2920EF463A2}" type="parTrans" cxnId="{489CA5AB-3187-41B0-B687-41201E13145F}">
      <dgm:prSet/>
      <dgm:spPr/>
      <dgm:t>
        <a:bodyPr/>
        <a:lstStyle/>
        <a:p>
          <a:endParaRPr lang="en-US"/>
        </a:p>
      </dgm:t>
    </dgm:pt>
    <dgm:pt modelId="{62ABDE87-AA72-49C5-84BD-33FF0177411F}" type="sibTrans" cxnId="{489CA5AB-3187-41B0-B687-41201E13145F}">
      <dgm:prSet/>
      <dgm:spPr/>
      <dgm:t>
        <a:bodyPr/>
        <a:lstStyle/>
        <a:p>
          <a:endParaRPr lang="en-US"/>
        </a:p>
      </dgm:t>
    </dgm:pt>
    <dgm:pt modelId="{8B02D1DB-282E-43C7-B8EF-09980D1E7152}" type="pres">
      <dgm:prSet presAssocID="{109E8F9C-5C89-4869-902B-6FE2851AF0C3}" presName="CompostProcess" presStyleCnt="0">
        <dgm:presLayoutVars>
          <dgm:dir/>
          <dgm:resizeHandles val="exact"/>
        </dgm:presLayoutVars>
      </dgm:prSet>
      <dgm:spPr/>
    </dgm:pt>
    <dgm:pt modelId="{E13E16D5-096E-4FDF-A7CE-CEFAD5EFACF4}" type="pres">
      <dgm:prSet presAssocID="{109E8F9C-5C89-4869-902B-6FE2851AF0C3}" presName="arrow" presStyleLbl="bgShp" presStyleIdx="0" presStyleCnt="1"/>
      <dgm:spPr/>
    </dgm:pt>
    <dgm:pt modelId="{90F404D9-9E6C-4E8A-9DE9-CE471EF46F56}" type="pres">
      <dgm:prSet presAssocID="{109E8F9C-5C89-4869-902B-6FE2851AF0C3}" presName="linearProcess" presStyleCnt="0"/>
      <dgm:spPr/>
    </dgm:pt>
    <dgm:pt modelId="{F206A2FC-241E-4079-BB7C-BA4454C9D3B1}" type="pres">
      <dgm:prSet presAssocID="{BF3D22BB-8EEE-4C86-8F41-AC905E309516}" presName="textNode" presStyleLbl="node1" presStyleIdx="0" presStyleCnt="3">
        <dgm:presLayoutVars>
          <dgm:bulletEnabled val="1"/>
        </dgm:presLayoutVars>
      </dgm:prSet>
      <dgm:spPr/>
      <dgm:t>
        <a:bodyPr/>
        <a:lstStyle/>
        <a:p>
          <a:endParaRPr lang="en-US"/>
        </a:p>
      </dgm:t>
    </dgm:pt>
    <dgm:pt modelId="{D33A290A-07B2-42C1-A3A0-D09E75F61169}" type="pres">
      <dgm:prSet presAssocID="{FE282B20-33C2-465E-AF37-2D637C878C86}" presName="sibTrans" presStyleCnt="0"/>
      <dgm:spPr/>
    </dgm:pt>
    <dgm:pt modelId="{DCF269F3-0ABB-431A-802A-0E82D1405B40}" type="pres">
      <dgm:prSet presAssocID="{90409EAF-1BB1-47AF-8CDA-78C444C1B320}" presName="textNode" presStyleLbl="node1" presStyleIdx="1" presStyleCnt="3">
        <dgm:presLayoutVars>
          <dgm:bulletEnabled val="1"/>
        </dgm:presLayoutVars>
      </dgm:prSet>
      <dgm:spPr/>
      <dgm:t>
        <a:bodyPr/>
        <a:lstStyle/>
        <a:p>
          <a:endParaRPr lang="en-US"/>
        </a:p>
      </dgm:t>
    </dgm:pt>
    <dgm:pt modelId="{7DF93C48-B355-4354-8009-1888405A4233}" type="pres">
      <dgm:prSet presAssocID="{4829FA6D-E4E7-4C93-B50D-F63192CFA749}" presName="sibTrans" presStyleCnt="0"/>
      <dgm:spPr/>
    </dgm:pt>
    <dgm:pt modelId="{88AE6431-9D4C-441B-B8FA-4E658F41F332}" type="pres">
      <dgm:prSet presAssocID="{8D95DB89-72DB-4A90-848A-6C5D79AD3C6F}" presName="textNode" presStyleLbl="node1" presStyleIdx="2" presStyleCnt="3">
        <dgm:presLayoutVars>
          <dgm:bulletEnabled val="1"/>
        </dgm:presLayoutVars>
      </dgm:prSet>
      <dgm:spPr/>
      <dgm:t>
        <a:bodyPr/>
        <a:lstStyle/>
        <a:p>
          <a:endParaRPr lang="en-US"/>
        </a:p>
      </dgm:t>
    </dgm:pt>
  </dgm:ptLst>
  <dgm:cxnLst>
    <dgm:cxn modelId="{1CAF6484-EC23-405D-9B19-18D46876E490}" type="presOf" srcId="{8D95DB89-72DB-4A90-848A-6C5D79AD3C6F}" destId="{88AE6431-9D4C-441B-B8FA-4E658F41F332}" srcOrd="0" destOrd="0" presId="urn:microsoft.com/office/officeart/2005/8/layout/hProcess9"/>
    <dgm:cxn modelId="{B7189C26-BAD3-4A24-A82C-15C6EFFDBD9C}" type="presOf" srcId="{90409EAF-1BB1-47AF-8CDA-78C444C1B320}" destId="{DCF269F3-0ABB-431A-802A-0E82D1405B40}" srcOrd="0" destOrd="0" presId="urn:microsoft.com/office/officeart/2005/8/layout/hProcess9"/>
    <dgm:cxn modelId="{DAB79DDA-1D9D-4C84-8885-8BF40C6ECB5F}" srcId="{109E8F9C-5C89-4869-902B-6FE2851AF0C3}" destId="{90409EAF-1BB1-47AF-8CDA-78C444C1B320}" srcOrd="1" destOrd="0" parTransId="{909D3334-02B7-4BB7-9E27-B8A4D93F4F85}" sibTransId="{4829FA6D-E4E7-4C93-B50D-F63192CFA749}"/>
    <dgm:cxn modelId="{489CA5AB-3187-41B0-B687-41201E13145F}" srcId="{109E8F9C-5C89-4869-902B-6FE2851AF0C3}" destId="{8D95DB89-72DB-4A90-848A-6C5D79AD3C6F}" srcOrd="2" destOrd="0" parTransId="{1C8C2D0D-5256-4191-B2BC-C2920EF463A2}" sibTransId="{62ABDE87-AA72-49C5-84BD-33FF0177411F}"/>
    <dgm:cxn modelId="{58EE3C39-D785-448E-88CF-2FA997E1A7EF}" type="presOf" srcId="{109E8F9C-5C89-4869-902B-6FE2851AF0C3}" destId="{8B02D1DB-282E-43C7-B8EF-09980D1E7152}" srcOrd="0" destOrd="0" presId="urn:microsoft.com/office/officeart/2005/8/layout/hProcess9"/>
    <dgm:cxn modelId="{ADCB876B-ED44-4982-83D6-078CB1E84054}" type="presOf" srcId="{BF3D22BB-8EEE-4C86-8F41-AC905E309516}" destId="{F206A2FC-241E-4079-BB7C-BA4454C9D3B1}" srcOrd="0" destOrd="0" presId="urn:microsoft.com/office/officeart/2005/8/layout/hProcess9"/>
    <dgm:cxn modelId="{3D765B4C-28D2-4D06-B9D5-77000B78D4AA}" srcId="{109E8F9C-5C89-4869-902B-6FE2851AF0C3}" destId="{BF3D22BB-8EEE-4C86-8F41-AC905E309516}" srcOrd="0" destOrd="0" parTransId="{CE836380-FB3D-496A-90DB-AD9F6DA154BD}" sibTransId="{FE282B20-33C2-465E-AF37-2D637C878C86}"/>
    <dgm:cxn modelId="{0FAABAF3-6A91-49E3-9391-E45184C5646A}" type="presParOf" srcId="{8B02D1DB-282E-43C7-B8EF-09980D1E7152}" destId="{E13E16D5-096E-4FDF-A7CE-CEFAD5EFACF4}" srcOrd="0" destOrd="0" presId="urn:microsoft.com/office/officeart/2005/8/layout/hProcess9"/>
    <dgm:cxn modelId="{B8BAE2A0-B63B-4971-BAF5-16B33ABCF8CC}" type="presParOf" srcId="{8B02D1DB-282E-43C7-B8EF-09980D1E7152}" destId="{90F404D9-9E6C-4E8A-9DE9-CE471EF46F56}" srcOrd="1" destOrd="0" presId="urn:microsoft.com/office/officeart/2005/8/layout/hProcess9"/>
    <dgm:cxn modelId="{0474EA9D-E6B2-4F5A-A4FA-03A758E1382F}" type="presParOf" srcId="{90F404D9-9E6C-4E8A-9DE9-CE471EF46F56}" destId="{F206A2FC-241E-4079-BB7C-BA4454C9D3B1}" srcOrd="0" destOrd="0" presId="urn:microsoft.com/office/officeart/2005/8/layout/hProcess9"/>
    <dgm:cxn modelId="{1CBD08A7-D50D-4F1E-BFFE-5876F35DA661}" type="presParOf" srcId="{90F404D9-9E6C-4E8A-9DE9-CE471EF46F56}" destId="{D33A290A-07B2-42C1-A3A0-D09E75F61169}" srcOrd="1" destOrd="0" presId="urn:microsoft.com/office/officeart/2005/8/layout/hProcess9"/>
    <dgm:cxn modelId="{335839B5-12DF-43BD-B2ED-6C472DD2DEEE}" type="presParOf" srcId="{90F404D9-9E6C-4E8A-9DE9-CE471EF46F56}" destId="{DCF269F3-0ABB-431A-802A-0E82D1405B40}" srcOrd="2" destOrd="0" presId="urn:microsoft.com/office/officeart/2005/8/layout/hProcess9"/>
    <dgm:cxn modelId="{583F07C0-F587-4CDE-AB22-6DBFABB4B420}" type="presParOf" srcId="{90F404D9-9E6C-4E8A-9DE9-CE471EF46F56}" destId="{7DF93C48-B355-4354-8009-1888405A4233}" srcOrd="3" destOrd="0" presId="urn:microsoft.com/office/officeart/2005/8/layout/hProcess9"/>
    <dgm:cxn modelId="{C0BE7E69-EA7A-4890-85D9-A0305121AB20}" type="presParOf" srcId="{90F404D9-9E6C-4E8A-9DE9-CE471EF46F56}" destId="{88AE6431-9D4C-441B-B8FA-4E658F41F332}" srcOrd="4" destOrd="0" presId="urn:microsoft.com/office/officeart/2005/8/layout/hProcess9"/>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E52336-F2D3-4B77-92F2-891AEA3846B5}">
      <dsp:nvSpPr>
        <dsp:cNvPr id="0" name=""/>
        <dsp:cNvSpPr/>
      </dsp:nvSpPr>
      <dsp:spPr>
        <a:xfrm>
          <a:off x="5565304" y="2228591"/>
          <a:ext cx="275913" cy="2152124"/>
        </a:xfrm>
        <a:custGeom>
          <a:avLst/>
          <a:gdLst/>
          <a:ahLst/>
          <a:cxnLst/>
          <a:rect l="0" t="0" r="0" b="0"/>
          <a:pathLst>
            <a:path>
              <a:moveTo>
                <a:pt x="0" y="0"/>
              </a:moveTo>
              <a:lnTo>
                <a:pt x="0" y="2152124"/>
              </a:lnTo>
              <a:lnTo>
                <a:pt x="275913" y="21521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52ED73-6EE2-47D9-BEB7-D0362D729CB0}">
      <dsp:nvSpPr>
        <dsp:cNvPr id="0" name=""/>
        <dsp:cNvSpPr/>
      </dsp:nvSpPr>
      <dsp:spPr>
        <a:xfrm>
          <a:off x="5565304" y="2228591"/>
          <a:ext cx="275913" cy="846134"/>
        </a:xfrm>
        <a:custGeom>
          <a:avLst/>
          <a:gdLst/>
          <a:ahLst/>
          <a:cxnLst/>
          <a:rect l="0" t="0" r="0" b="0"/>
          <a:pathLst>
            <a:path>
              <a:moveTo>
                <a:pt x="0" y="0"/>
              </a:moveTo>
              <a:lnTo>
                <a:pt x="0" y="846134"/>
              </a:lnTo>
              <a:lnTo>
                <a:pt x="275913" y="846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E9737-CDA9-4AB7-BA11-B85B764AB141}">
      <dsp:nvSpPr>
        <dsp:cNvPr id="0" name=""/>
        <dsp:cNvSpPr/>
      </dsp:nvSpPr>
      <dsp:spPr>
        <a:xfrm>
          <a:off x="4075372" y="922601"/>
          <a:ext cx="2225701" cy="386278"/>
        </a:xfrm>
        <a:custGeom>
          <a:avLst/>
          <a:gdLst/>
          <a:ahLst/>
          <a:cxnLst/>
          <a:rect l="0" t="0" r="0" b="0"/>
          <a:pathLst>
            <a:path>
              <a:moveTo>
                <a:pt x="0" y="0"/>
              </a:moveTo>
              <a:lnTo>
                <a:pt x="0" y="193139"/>
              </a:lnTo>
              <a:lnTo>
                <a:pt x="2225701" y="193139"/>
              </a:lnTo>
              <a:lnTo>
                <a:pt x="2225701" y="3862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785D7-6A67-43BB-801C-9D870093D3DF}">
      <dsp:nvSpPr>
        <dsp:cNvPr id="0" name=""/>
        <dsp:cNvSpPr/>
      </dsp:nvSpPr>
      <dsp:spPr>
        <a:xfrm>
          <a:off x="3339603" y="2228591"/>
          <a:ext cx="275913" cy="2152124"/>
        </a:xfrm>
        <a:custGeom>
          <a:avLst/>
          <a:gdLst/>
          <a:ahLst/>
          <a:cxnLst/>
          <a:rect l="0" t="0" r="0" b="0"/>
          <a:pathLst>
            <a:path>
              <a:moveTo>
                <a:pt x="0" y="0"/>
              </a:moveTo>
              <a:lnTo>
                <a:pt x="0" y="2152124"/>
              </a:lnTo>
              <a:lnTo>
                <a:pt x="275913" y="21521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4A78E8-7971-4F8B-B120-A6E6639ECAC6}">
      <dsp:nvSpPr>
        <dsp:cNvPr id="0" name=""/>
        <dsp:cNvSpPr/>
      </dsp:nvSpPr>
      <dsp:spPr>
        <a:xfrm>
          <a:off x="3339603" y="2228591"/>
          <a:ext cx="275913" cy="846134"/>
        </a:xfrm>
        <a:custGeom>
          <a:avLst/>
          <a:gdLst/>
          <a:ahLst/>
          <a:cxnLst/>
          <a:rect l="0" t="0" r="0" b="0"/>
          <a:pathLst>
            <a:path>
              <a:moveTo>
                <a:pt x="0" y="0"/>
              </a:moveTo>
              <a:lnTo>
                <a:pt x="0" y="846134"/>
              </a:lnTo>
              <a:lnTo>
                <a:pt x="275913" y="846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618289-77D7-4B98-858D-8314C10B3367}">
      <dsp:nvSpPr>
        <dsp:cNvPr id="0" name=""/>
        <dsp:cNvSpPr/>
      </dsp:nvSpPr>
      <dsp:spPr>
        <a:xfrm>
          <a:off x="4029652" y="922601"/>
          <a:ext cx="91440" cy="386278"/>
        </a:xfrm>
        <a:custGeom>
          <a:avLst/>
          <a:gdLst/>
          <a:ahLst/>
          <a:cxnLst/>
          <a:rect l="0" t="0" r="0" b="0"/>
          <a:pathLst>
            <a:path>
              <a:moveTo>
                <a:pt x="45720" y="0"/>
              </a:moveTo>
              <a:lnTo>
                <a:pt x="45720" y="3862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CDCAB1-20D0-4E88-BA40-979AD22C5A8B}">
      <dsp:nvSpPr>
        <dsp:cNvPr id="0" name=""/>
        <dsp:cNvSpPr/>
      </dsp:nvSpPr>
      <dsp:spPr>
        <a:xfrm>
          <a:off x="1113901" y="2228591"/>
          <a:ext cx="275913" cy="2152124"/>
        </a:xfrm>
        <a:custGeom>
          <a:avLst/>
          <a:gdLst/>
          <a:ahLst/>
          <a:cxnLst/>
          <a:rect l="0" t="0" r="0" b="0"/>
          <a:pathLst>
            <a:path>
              <a:moveTo>
                <a:pt x="0" y="0"/>
              </a:moveTo>
              <a:lnTo>
                <a:pt x="0" y="2152124"/>
              </a:lnTo>
              <a:lnTo>
                <a:pt x="275913" y="21521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65A038-A190-458A-9920-3FDB7BD43C9F}">
      <dsp:nvSpPr>
        <dsp:cNvPr id="0" name=""/>
        <dsp:cNvSpPr/>
      </dsp:nvSpPr>
      <dsp:spPr>
        <a:xfrm>
          <a:off x="1113901" y="2228591"/>
          <a:ext cx="275913" cy="846134"/>
        </a:xfrm>
        <a:custGeom>
          <a:avLst/>
          <a:gdLst/>
          <a:ahLst/>
          <a:cxnLst/>
          <a:rect l="0" t="0" r="0" b="0"/>
          <a:pathLst>
            <a:path>
              <a:moveTo>
                <a:pt x="0" y="0"/>
              </a:moveTo>
              <a:lnTo>
                <a:pt x="0" y="846134"/>
              </a:lnTo>
              <a:lnTo>
                <a:pt x="275913" y="846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A9260-D844-4CA5-92AA-3976B8BF3421}">
      <dsp:nvSpPr>
        <dsp:cNvPr id="0" name=""/>
        <dsp:cNvSpPr/>
      </dsp:nvSpPr>
      <dsp:spPr>
        <a:xfrm>
          <a:off x="1849670" y="922601"/>
          <a:ext cx="2225701" cy="386278"/>
        </a:xfrm>
        <a:custGeom>
          <a:avLst/>
          <a:gdLst/>
          <a:ahLst/>
          <a:cxnLst/>
          <a:rect l="0" t="0" r="0" b="0"/>
          <a:pathLst>
            <a:path>
              <a:moveTo>
                <a:pt x="2225701" y="0"/>
              </a:moveTo>
              <a:lnTo>
                <a:pt x="2225701" y="193139"/>
              </a:lnTo>
              <a:lnTo>
                <a:pt x="0" y="193139"/>
              </a:lnTo>
              <a:lnTo>
                <a:pt x="0" y="3862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BC5149-DFF6-4E5F-B5B0-799D78C4F250}">
      <dsp:nvSpPr>
        <dsp:cNvPr id="0" name=""/>
        <dsp:cNvSpPr/>
      </dsp:nvSpPr>
      <dsp:spPr>
        <a:xfrm>
          <a:off x="3155660" y="289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Programme</a:t>
          </a:r>
          <a:endParaRPr lang="en-US" sz="2000" b="1" kern="1200" dirty="0">
            <a:solidFill>
              <a:schemeClr val="tx1"/>
            </a:solidFill>
            <a:effectLst>
              <a:outerShdw blurRad="38100" dist="38100" dir="2700000" algn="tl">
                <a:srgbClr val="000000">
                  <a:alpha val="43137"/>
                </a:srgbClr>
              </a:outerShdw>
            </a:effectLst>
          </a:endParaRPr>
        </a:p>
      </dsp:txBody>
      <dsp:txXfrm>
        <a:off x="3155660" y="2890"/>
        <a:ext cx="1839422" cy="919711"/>
      </dsp:txXfrm>
    </dsp:sp>
    <dsp:sp modelId="{6EA355B0-2DBF-4682-BAFB-3B58326F3EB5}">
      <dsp:nvSpPr>
        <dsp:cNvPr id="0" name=""/>
        <dsp:cNvSpPr/>
      </dsp:nvSpPr>
      <dsp:spPr>
        <a:xfrm>
          <a:off x="929959" y="130888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a:t>
          </a:r>
          <a:endParaRPr lang="en-US" sz="2000" b="1" kern="1200" dirty="0">
            <a:solidFill>
              <a:schemeClr val="tx1"/>
            </a:solidFill>
            <a:effectLst>
              <a:outerShdw blurRad="38100" dist="38100" dir="2700000" algn="tl">
                <a:srgbClr val="000000">
                  <a:alpha val="43137"/>
                </a:srgbClr>
              </a:outerShdw>
            </a:effectLst>
          </a:endParaRPr>
        </a:p>
      </dsp:txBody>
      <dsp:txXfrm>
        <a:off x="929959" y="1308880"/>
        <a:ext cx="1839422" cy="919711"/>
      </dsp:txXfrm>
    </dsp:sp>
    <dsp:sp modelId="{16DB1F49-991B-4939-9E9F-1F178825C66B}">
      <dsp:nvSpPr>
        <dsp:cNvPr id="0" name=""/>
        <dsp:cNvSpPr/>
      </dsp:nvSpPr>
      <dsp:spPr>
        <a:xfrm>
          <a:off x="1389815" y="261487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Scheme</a:t>
          </a:r>
          <a:endParaRPr lang="en-US" sz="2000" b="1" kern="1200" dirty="0">
            <a:solidFill>
              <a:schemeClr val="tx1"/>
            </a:solidFill>
            <a:effectLst>
              <a:outerShdw blurRad="38100" dist="38100" dir="2700000" algn="tl">
                <a:srgbClr val="000000">
                  <a:alpha val="43137"/>
                </a:srgbClr>
              </a:outerShdw>
            </a:effectLst>
          </a:endParaRPr>
        </a:p>
      </dsp:txBody>
      <dsp:txXfrm>
        <a:off x="1389815" y="2614870"/>
        <a:ext cx="1839422" cy="919711"/>
      </dsp:txXfrm>
    </dsp:sp>
    <dsp:sp modelId="{17EECE32-78FC-42FE-A5E9-97C503A2F20A}">
      <dsp:nvSpPr>
        <dsp:cNvPr id="0" name=""/>
        <dsp:cNvSpPr/>
      </dsp:nvSpPr>
      <dsp:spPr>
        <a:xfrm>
          <a:off x="1389815" y="392086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Scheme</a:t>
          </a:r>
          <a:endParaRPr lang="en-US" sz="2000" b="1" kern="1200" dirty="0">
            <a:solidFill>
              <a:schemeClr val="tx1"/>
            </a:solidFill>
            <a:effectLst>
              <a:outerShdw blurRad="38100" dist="38100" dir="2700000" algn="tl">
                <a:srgbClr val="000000">
                  <a:alpha val="43137"/>
                </a:srgbClr>
              </a:outerShdw>
            </a:effectLst>
          </a:endParaRPr>
        </a:p>
      </dsp:txBody>
      <dsp:txXfrm>
        <a:off x="1389815" y="3920860"/>
        <a:ext cx="1839422" cy="919711"/>
      </dsp:txXfrm>
    </dsp:sp>
    <dsp:sp modelId="{491ADEE5-765E-403A-AD73-E9DDD215AF5A}">
      <dsp:nvSpPr>
        <dsp:cNvPr id="0" name=""/>
        <dsp:cNvSpPr/>
      </dsp:nvSpPr>
      <dsp:spPr>
        <a:xfrm>
          <a:off x="3155660" y="130888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a:t>
          </a:r>
          <a:endParaRPr lang="en-US" sz="2000" b="1" kern="1200" dirty="0">
            <a:solidFill>
              <a:schemeClr val="tx1"/>
            </a:solidFill>
            <a:effectLst>
              <a:outerShdw blurRad="38100" dist="38100" dir="2700000" algn="tl">
                <a:srgbClr val="000000">
                  <a:alpha val="43137"/>
                </a:srgbClr>
              </a:outerShdw>
            </a:effectLst>
          </a:endParaRPr>
        </a:p>
      </dsp:txBody>
      <dsp:txXfrm>
        <a:off x="3155660" y="1308880"/>
        <a:ext cx="1839422" cy="919711"/>
      </dsp:txXfrm>
    </dsp:sp>
    <dsp:sp modelId="{C2275C1B-4A2A-4BAE-B182-E377B36EEB9E}">
      <dsp:nvSpPr>
        <dsp:cNvPr id="0" name=""/>
        <dsp:cNvSpPr/>
      </dsp:nvSpPr>
      <dsp:spPr>
        <a:xfrm>
          <a:off x="3615516" y="261487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Scheme</a:t>
          </a:r>
          <a:endParaRPr lang="en-US" sz="2000" b="1" kern="1200" dirty="0">
            <a:solidFill>
              <a:schemeClr val="tx1"/>
            </a:solidFill>
            <a:effectLst>
              <a:outerShdw blurRad="38100" dist="38100" dir="2700000" algn="tl">
                <a:srgbClr val="000000">
                  <a:alpha val="43137"/>
                </a:srgbClr>
              </a:outerShdw>
            </a:effectLst>
          </a:endParaRPr>
        </a:p>
      </dsp:txBody>
      <dsp:txXfrm>
        <a:off x="3615516" y="2614870"/>
        <a:ext cx="1839422" cy="919711"/>
      </dsp:txXfrm>
    </dsp:sp>
    <dsp:sp modelId="{6C051099-7CDD-428E-BFB6-D4A0A8E30AE0}">
      <dsp:nvSpPr>
        <dsp:cNvPr id="0" name=""/>
        <dsp:cNvSpPr/>
      </dsp:nvSpPr>
      <dsp:spPr>
        <a:xfrm>
          <a:off x="3615516" y="392086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Scheme</a:t>
          </a:r>
          <a:endParaRPr lang="en-US" sz="2000" b="1" kern="1200" dirty="0">
            <a:solidFill>
              <a:schemeClr val="tx1"/>
            </a:solidFill>
            <a:effectLst>
              <a:outerShdw blurRad="38100" dist="38100" dir="2700000" algn="tl">
                <a:srgbClr val="000000">
                  <a:alpha val="43137"/>
                </a:srgbClr>
              </a:outerShdw>
            </a:effectLst>
          </a:endParaRPr>
        </a:p>
      </dsp:txBody>
      <dsp:txXfrm>
        <a:off x="3615516" y="3920860"/>
        <a:ext cx="1839422" cy="919711"/>
      </dsp:txXfrm>
    </dsp:sp>
    <dsp:sp modelId="{984CE362-0A5D-426D-B1E2-BF11C8781A2E}">
      <dsp:nvSpPr>
        <dsp:cNvPr id="0" name=""/>
        <dsp:cNvSpPr/>
      </dsp:nvSpPr>
      <dsp:spPr>
        <a:xfrm>
          <a:off x="5381362" y="130888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a:t>
          </a:r>
          <a:endParaRPr lang="en-US" sz="2000" b="1" kern="1200" dirty="0">
            <a:solidFill>
              <a:schemeClr val="tx1"/>
            </a:solidFill>
            <a:effectLst>
              <a:outerShdw blurRad="38100" dist="38100" dir="2700000" algn="tl">
                <a:srgbClr val="000000">
                  <a:alpha val="43137"/>
                </a:srgbClr>
              </a:outerShdw>
            </a:effectLst>
          </a:endParaRPr>
        </a:p>
      </dsp:txBody>
      <dsp:txXfrm>
        <a:off x="5381362" y="1308880"/>
        <a:ext cx="1839422" cy="919711"/>
      </dsp:txXfrm>
    </dsp:sp>
    <dsp:sp modelId="{11E9FA5E-B0CA-455E-AA63-2633096F3C73}">
      <dsp:nvSpPr>
        <dsp:cNvPr id="0" name=""/>
        <dsp:cNvSpPr/>
      </dsp:nvSpPr>
      <dsp:spPr>
        <a:xfrm>
          <a:off x="5841217" y="261487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Scheme</a:t>
          </a:r>
          <a:endParaRPr lang="en-US" sz="2000" b="1" kern="1200" dirty="0">
            <a:solidFill>
              <a:schemeClr val="tx1"/>
            </a:solidFill>
            <a:effectLst>
              <a:outerShdw blurRad="38100" dist="38100" dir="2700000" algn="tl">
                <a:srgbClr val="000000">
                  <a:alpha val="43137"/>
                </a:srgbClr>
              </a:outerShdw>
            </a:effectLst>
          </a:endParaRPr>
        </a:p>
      </dsp:txBody>
      <dsp:txXfrm>
        <a:off x="5841217" y="2614870"/>
        <a:ext cx="1839422" cy="919711"/>
      </dsp:txXfrm>
    </dsp:sp>
    <dsp:sp modelId="{FFDF6751-E573-4537-BC03-4DB56AF56822}">
      <dsp:nvSpPr>
        <dsp:cNvPr id="0" name=""/>
        <dsp:cNvSpPr/>
      </dsp:nvSpPr>
      <dsp:spPr>
        <a:xfrm>
          <a:off x="5841217" y="3920860"/>
          <a:ext cx="1839422" cy="91971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Scheme</a:t>
          </a:r>
          <a:endParaRPr lang="en-US" sz="2000" b="1" kern="1200" dirty="0">
            <a:solidFill>
              <a:schemeClr val="tx1"/>
            </a:solidFill>
            <a:effectLst>
              <a:outerShdw blurRad="38100" dist="38100" dir="2700000" algn="tl">
                <a:srgbClr val="000000">
                  <a:alpha val="43137"/>
                </a:srgbClr>
              </a:outerShdw>
            </a:effectLst>
          </a:endParaRPr>
        </a:p>
      </dsp:txBody>
      <dsp:txXfrm>
        <a:off x="5841217" y="3920860"/>
        <a:ext cx="1839422" cy="91971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8F1973-776E-4E36-8359-22BAC5128DC2}">
      <dsp:nvSpPr>
        <dsp:cNvPr id="0" name=""/>
        <dsp:cNvSpPr/>
      </dsp:nvSpPr>
      <dsp:spPr>
        <a:xfrm>
          <a:off x="4070840" y="1311084"/>
          <a:ext cx="3058017" cy="265365"/>
        </a:xfrm>
        <a:custGeom>
          <a:avLst/>
          <a:gdLst/>
          <a:ahLst/>
          <a:cxnLst/>
          <a:rect l="0" t="0" r="0" b="0"/>
          <a:pathLst>
            <a:path>
              <a:moveTo>
                <a:pt x="0" y="0"/>
              </a:moveTo>
              <a:lnTo>
                <a:pt x="0" y="132682"/>
              </a:lnTo>
              <a:lnTo>
                <a:pt x="3058017" y="132682"/>
              </a:lnTo>
              <a:lnTo>
                <a:pt x="3058017" y="26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92024-79E0-4AC1-AA2C-329F7D8BB310}">
      <dsp:nvSpPr>
        <dsp:cNvPr id="0" name=""/>
        <dsp:cNvSpPr/>
      </dsp:nvSpPr>
      <dsp:spPr>
        <a:xfrm>
          <a:off x="4070840" y="1311084"/>
          <a:ext cx="1529008" cy="265365"/>
        </a:xfrm>
        <a:custGeom>
          <a:avLst/>
          <a:gdLst/>
          <a:ahLst/>
          <a:cxnLst/>
          <a:rect l="0" t="0" r="0" b="0"/>
          <a:pathLst>
            <a:path>
              <a:moveTo>
                <a:pt x="0" y="0"/>
              </a:moveTo>
              <a:lnTo>
                <a:pt x="0" y="132682"/>
              </a:lnTo>
              <a:lnTo>
                <a:pt x="1529008" y="132682"/>
              </a:lnTo>
              <a:lnTo>
                <a:pt x="1529008" y="26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F2CFDE-99D1-4657-BE66-DBEB8904A723}">
      <dsp:nvSpPr>
        <dsp:cNvPr id="0" name=""/>
        <dsp:cNvSpPr/>
      </dsp:nvSpPr>
      <dsp:spPr>
        <a:xfrm>
          <a:off x="4025120" y="1311084"/>
          <a:ext cx="91440" cy="265365"/>
        </a:xfrm>
        <a:custGeom>
          <a:avLst/>
          <a:gdLst/>
          <a:ahLst/>
          <a:cxnLst/>
          <a:rect l="0" t="0" r="0" b="0"/>
          <a:pathLst>
            <a:path>
              <a:moveTo>
                <a:pt x="45720" y="0"/>
              </a:moveTo>
              <a:lnTo>
                <a:pt x="45720" y="26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E32DC3-6D26-4B03-923B-311EFEA0D23E}">
      <dsp:nvSpPr>
        <dsp:cNvPr id="0" name=""/>
        <dsp:cNvSpPr/>
      </dsp:nvSpPr>
      <dsp:spPr>
        <a:xfrm>
          <a:off x="2541831" y="1311084"/>
          <a:ext cx="1529008" cy="265365"/>
        </a:xfrm>
        <a:custGeom>
          <a:avLst/>
          <a:gdLst/>
          <a:ahLst/>
          <a:cxnLst/>
          <a:rect l="0" t="0" r="0" b="0"/>
          <a:pathLst>
            <a:path>
              <a:moveTo>
                <a:pt x="1529008" y="0"/>
              </a:moveTo>
              <a:lnTo>
                <a:pt x="1529008" y="132682"/>
              </a:lnTo>
              <a:lnTo>
                <a:pt x="0" y="132682"/>
              </a:lnTo>
              <a:lnTo>
                <a:pt x="0" y="26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4F31C-C0E1-4C8D-A6DF-17BC9DE26302}">
      <dsp:nvSpPr>
        <dsp:cNvPr id="0" name=""/>
        <dsp:cNvSpPr/>
      </dsp:nvSpPr>
      <dsp:spPr>
        <a:xfrm>
          <a:off x="1012822" y="1311084"/>
          <a:ext cx="3058017" cy="265365"/>
        </a:xfrm>
        <a:custGeom>
          <a:avLst/>
          <a:gdLst/>
          <a:ahLst/>
          <a:cxnLst/>
          <a:rect l="0" t="0" r="0" b="0"/>
          <a:pathLst>
            <a:path>
              <a:moveTo>
                <a:pt x="3058017" y="0"/>
              </a:moveTo>
              <a:lnTo>
                <a:pt x="3058017" y="132682"/>
              </a:lnTo>
              <a:lnTo>
                <a:pt x="0" y="132682"/>
              </a:lnTo>
              <a:lnTo>
                <a:pt x="0" y="26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7BF98-57B7-42FE-849C-9658D5DCFBD5}">
      <dsp:nvSpPr>
        <dsp:cNvPr id="0" name=""/>
        <dsp:cNvSpPr/>
      </dsp:nvSpPr>
      <dsp:spPr>
        <a:xfrm>
          <a:off x="1941025" y="2189"/>
          <a:ext cx="4259629" cy="1308894"/>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Programme  2</a:t>
          </a:r>
        </a:p>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Agricultural Production, Health and Food Safety</a:t>
          </a:r>
          <a:endParaRPr lang="en-US" sz="2000" b="1" kern="1200" dirty="0">
            <a:solidFill>
              <a:schemeClr val="tx1"/>
            </a:solidFill>
            <a:effectLst>
              <a:outerShdw blurRad="38100" dist="38100" dir="2700000" algn="tl">
                <a:srgbClr val="000000">
                  <a:alpha val="43137"/>
                </a:srgbClr>
              </a:outerShdw>
            </a:effectLst>
          </a:endParaRPr>
        </a:p>
      </dsp:txBody>
      <dsp:txXfrm>
        <a:off x="1941025" y="2189"/>
        <a:ext cx="4259629" cy="1308894"/>
      </dsp:txXfrm>
    </dsp:sp>
    <dsp:sp modelId="{923DF279-450E-4EDC-A558-55A88F7EFE5D}">
      <dsp:nvSpPr>
        <dsp:cNvPr id="0" name=""/>
        <dsp:cNvSpPr/>
      </dsp:nvSpPr>
      <dsp:spPr>
        <a:xfrm>
          <a:off x="381000" y="1576449"/>
          <a:ext cx="1263643" cy="3030287"/>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 1</a:t>
          </a:r>
        </a:p>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Administration</a:t>
          </a:r>
          <a:endParaRPr lang="en-US" sz="2000" b="1" kern="1200" dirty="0">
            <a:solidFill>
              <a:schemeClr val="tx1"/>
            </a:solidFill>
            <a:effectLst>
              <a:outerShdw blurRad="38100" dist="38100" dir="2700000" algn="tl">
                <a:srgbClr val="000000">
                  <a:alpha val="43137"/>
                </a:srgbClr>
              </a:outerShdw>
            </a:effectLst>
          </a:endParaRPr>
        </a:p>
      </dsp:txBody>
      <dsp:txXfrm>
        <a:off x="381000" y="1576449"/>
        <a:ext cx="1263643" cy="3030287"/>
      </dsp:txXfrm>
    </dsp:sp>
    <dsp:sp modelId="{79E66850-6B98-4A4D-88D8-231FA10A3B43}">
      <dsp:nvSpPr>
        <dsp:cNvPr id="0" name=""/>
        <dsp:cNvSpPr/>
      </dsp:nvSpPr>
      <dsp:spPr>
        <a:xfrm>
          <a:off x="1910009" y="1576449"/>
          <a:ext cx="1263643" cy="3023160"/>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 2 Inspection &amp; Laboratory Services</a:t>
          </a:r>
          <a:endParaRPr lang="en-US" sz="2000" b="1" kern="1200" dirty="0">
            <a:solidFill>
              <a:schemeClr val="tx1"/>
            </a:solidFill>
            <a:effectLst>
              <a:outerShdw blurRad="38100" dist="38100" dir="2700000" algn="tl">
                <a:srgbClr val="000000">
                  <a:alpha val="43137"/>
                </a:srgbClr>
              </a:outerShdw>
            </a:effectLst>
          </a:endParaRPr>
        </a:p>
      </dsp:txBody>
      <dsp:txXfrm>
        <a:off x="1910009" y="1576449"/>
        <a:ext cx="1263643" cy="3023160"/>
      </dsp:txXfrm>
    </dsp:sp>
    <dsp:sp modelId="{0110FB91-2199-4D4D-A53D-B9DADE03D5DC}">
      <dsp:nvSpPr>
        <dsp:cNvPr id="0" name=""/>
        <dsp:cNvSpPr/>
      </dsp:nvSpPr>
      <dsp:spPr>
        <a:xfrm>
          <a:off x="3439018" y="1576449"/>
          <a:ext cx="1263643" cy="306956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 3 Plant Production &amp; Health</a:t>
          </a:r>
          <a:endParaRPr lang="en-US" sz="2000" b="1" kern="1200" dirty="0">
            <a:solidFill>
              <a:schemeClr val="tx1"/>
            </a:solidFill>
            <a:effectLst>
              <a:outerShdw blurRad="38100" dist="38100" dir="2700000" algn="tl">
                <a:srgbClr val="000000">
                  <a:alpha val="43137"/>
                </a:srgbClr>
              </a:outerShdw>
            </a:effectLst>
          </a:endParaRPr>
        </a:p>
      </dsp:txBody>
      <dsp:txXfrm>
        <a:off x="3439018" y="1576449"/>
        <a:ext cx="1263643" cy="3069561"/>
      </dsp:txXfrm>
    </dsp:sp>
    <dsp:sp modelId="{7EF3AD53-0B0C-4816-AA25-62C38B14DE0E}">
      <dsp:nvSpPr>
        <dsp:cNvPr id="0" name=""/>
        <dsp:cNvSpPr/>
      </dsp:nvSpPr>
      <dsp:spPr>
        <a:xfrm>
          <a:off x="4968027" y="1576449"/>
          <a:ext cx="1263643" cy="3030287"/>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 4 Animal Production &amp; Health</a:t>
          </a:r>
          <a:endParaRPr lang="en-US" sz="2000" b="1" kern="1200" dirty="0">
            <a:solidFill>
              <a:schemeClr val="tx1"/>
            </a:solidFill>
            <a:effectLst>
              <a:outerShdw blurRad="38100" dist="38100" dir="2700000" algn="tl">
                <a:srgbClr val="000000">
                  <a:alpha val="43137"/>
                </a:srgbClr>
              </a:outerShdw>
            </a:effectLst>
          </a:endParaRPr>
        </a:p>
      </dsp:txBody>
      <dsp:txXfrm>
        <a:off x="4968027" y="1576449"/>
        <a:ext cx="1263643" cy="3030287"/>
      </dsp:txXfrm>
    </dsp:sp>
    <dsp:sp modelId="{4931119A-C33C-410D-BDA2-E0CD17802EE9}">
      <dsp:nvSpPr>
        <dsp:cNvPr id="0" name=""/>
        <dsp:cNvSpPr/>
      </dsp:nvSpPr>
      <dsp:spPr>
        <a:xfrm>
          <a:off x="6497036" y="1576449"/>
          <a:ext cx="1263643" cy="306956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Sub-Programme 5 Agricultural</a:t>
          </a:r>
          <a:r>
            <a:rPr lang="en-US" sz="2400" b="1" kern="1200" dirty="0" smtClean="0">
              <a:solidFill>
                <a:schemeClr val="tx1"/>
              </a:solidFill>
              <a:effectLst>
                <a:outerShdw blurRad="38100" dist="38100" dir="2700000" algn="tl">
                  <a:srgbClr val="000000">
                    <a:alpha val="43137"/>
                  </a:srgbClr>
                </a:outerShdw>
              </a:effectLst>
            </a:rPr>
            <a:t> </a:t>
          </a:r>
          <a:r>
            <a:rPr lang="en-US" sz="2000" b="1" kern="1200" dirty="0" smtClean="0">
              <a:solidFill>
                <a:schemeClr val="tx1"/>
              </a:solidFill>
              <a:effectLst>
                <a:outerShdw blurRad="38100" dist="38100" dir="2700000" algn="tl">
                  <a:srgbClr val="000000">
                    <a:alpha val="43137"/>
                  </a:srgbClr>
                </a:outerShdw>
              </a:effectLst>
            </a:rPr>
            <a:t>Research</a:t>
          </a:r>
          <a:endParaRPr lang="en-US" sz="2000" b="1" kern="1200" dirty="0">
            <a:solidFill>
              <a:schemeClr val="tx1"/>
            </a:solidFill>
            <a:effectLst>
              <a:outerShdw blurRad="38100" dist="38100" dir="2700000" algn="tl">
                <a:srgbClr val="000000">
                  <a:alpha val="43137"/>
                </a:srgbClr>
              </a:outerShdw>
            </a:effectLst>
          </a:endParaRPr>
        </a:p>
      </dsp:txBody>
      <dsp:txXfrm>
        <a:off x="6497036" y="1576449"/>
        <a:ext cx="1263643" cy="30695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8F1973-776E-4E36-8359-22BAC5128DC2}">
      <dsp:nvSpPr>
        <dsp:cNvPr id="0" name=""/>
        <dsp:cNvSpPr/>
      </dsp:nvSpPr>
      <dsp:spPr>
        <a:xfrm>
          <a:off x="4191000" y="1267694"/>
          <a:ext cx="2958972" cy="256770"/>
        </a:xfrm>
        <a:custGeom>
          <a:avLst/>
          <a:gdLst/>
          <a:ahLst/>
          <a:cxnLst/>
          <a:rect l="0" t="0" r="0" b="0"/>
          <a:pathLst>
            <a:path>
              <a:moveTo>
                <a:pt x="0" y="0"/>
              </a:moveTo>
              <a:lnTo>
                <a:pt x="0" y="128385"/>
              </a:lnTo>
              <a:lnTo>
                <a:pt x="2958972" y="128385"/>
              </a:lnTo>
              <a:lnTo>
                <a:pt x="2958972" y="256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92024-79E0-4AC1-AA2C-329F7D8BB310}">
      <dsp:nvSpPr>
        <dsp:cNvPr id="0" name=""/>
        <dsp:cNvSpPr/>
      </dsp:nvSpPr>
      <dsp:spPr>
        <a:xfrm>
          <a:off x="4191000" y="1267694"/>
          <a:ext cx="1479486" cy="256770"/>
        </a:xfrm>
        <a:custGeom>
          <a:avLst/>
          <a:gdLst/>
          <a:ahLst/>
          <a:cxnLst/>
          <a:rect l="0" t="0" r="0" b="0"/>
          <a:pathLst>
            <a:path>
              <a:moveTo>
                <a:pt x="0" y="0"/>
              </a:moveTo>
              <a:lnTo>
                <a:pt x="0" y="128385"/>
              </a:lnTo>
              <a:lnTo>
                <a:pt x="1479486" y="128385"/>
              </a:lnTo>
              <a:lnTo>
                <a:pt x="1479486" y="256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F2CFDE-99D1-4657-BE66-DBEB8904A723}">
      <dsp:nvSpPr>
        <dsp:cNvPr id="0" name=""/>
        <dsp:cNvSpPr/>
      </dsp:nvSpPr>
      <dsp:spPr>
        <a:xfrm>
          <a:off x="4145280" y="1267694"/>
          <a:ext cx="91440" cy="256770"/>
        </a:xfrm>
        <a:custGeom>
          <a:avLst/>
          <a:gdLst/>
          <a:ahLst/>
          <a:cxnLst/>
          <a:rect l="0" t="0" r="0" b="0"/>
          <a:pathLst>
            <a:path>
              <a:moveTo>
                <a:pt x="45720" y="0"/>
              </a:moveTo>
              <a:lnTo>
                <a:pt x="45720" y="256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E32DC3-6D26-4B03-923B-311EFEA0D23E}">
      <dsp:nvSpPr>
        <dsp:cNvPr id="0" name=""/>
        <dsp:cNvSpPr/>
      </dsp:nvSpPr>
      <dsp:spPr>
        <a:xfrm>
          <a:off x="2711513" y="1267694"/>
          <a:ext cx="1479486" cy="256770"/>
        </a:xfrm>
        <a:custGeom>
          <a:avLst/>
          <a:gdLst/>
          <a:ahLst/>
          <a:cxnLst/>
          <a:rect l="0" t="0" r="0" b="0"/>
          <a:pathLst>
            <a:path>
              <a:moveTo>
                <a:pt x="1479486" y="0"/>
              </a:moveTo>
              <a:lnTo>
                <a:pt x="1479486" y="128385"/>
              </a:lnTo>
              <a:lnTo>
                <a:pt x="0" y="128385"/>
              </a:lnTo>
              <a:lnTo>
                <a:pt x="0" y="256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4F31C-C0E1-4C8D-A6DF-17BC9DE26302}">
      <dsp:nvSpPr>
        <dsp:cNvPr id="0" name=""/>
        <dsp:cNvSpPr/>
      </dsp:nvSpPr>
      <dsp:spPr>
        <a:xfrm>
          <a:off x="1232027" y="1267694"/>
          <a:ext cx="2958972" cy="256770"/>
        </a:xfrm>
        <a:custGeom>
          <a:avLst/>
          <a:gdLst/>
          <a:ahLst/>
          <a:cxnLst/>
          <a:rect l="0" t="0" r="0" b="0"/>
          <a:pathLst>
            <a:path>
              <a:moveTo>
                <a:pt x="2958972" y="0"/>
              </a:moveTo>
              <a:lnTo>
                <a:pt x="2958972" y="128385"/>
              </a:lnTo>
              <a:lnTo>
                <a:pt x="0" y="128385"/>
              </a:lnTo>
              <a:lnTo>
                <a:pt x="0" y="256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7BF98-57B7-42FE-849C-9658D5DCFBD5}">
      <dsp:nvSpPr>
        <dsp:cNvPr id="0" name=""/>
        <dsp:cNvSpPr/>
      </dsp:nvSpPr>
      <dsp:spPr>
        <a:xfrm>
          <a:off x="2130167" y="1192"/>
          <a:ext cx="4121665" cy="1266501"/>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effectLst>
                <a:outerShdw blurRad="38100" dist="38100" dir="2700000" algn="tl">
                  <a:srgbClr val="000000">
                    <a:alpha val="43137"/>
                  </a:srgbClr>
                </a:outerShdw>
              </a:effectLst>
            </a:rPr>
            <a:t>Programme</a:t>
          </a:r>
        </a:p>
        <a:p>
          <a:pPr lvl="0" algn="ctr" defTabSz="1066800">
            <a:lnSpc>
              <a:spcPct val="90000"/>
            </a:lnSpc>
            <a:spcBef>
              <a:spcPct val="0"/>
            </a:spcBef>
            <a:spcAft>
              <a:spcPct val="35000"/>
            </a:spcAft>
          </a:pPr>
          <a:r>
            <a:rPr lang="en-US" sz="2400" b="1" i="0" kern="1200" dirty="0" smtClean="0">
              <a:solidFill>
                <a:schemeClr val="tx1"/>
              </a:solidFill>
              <a:effectLst>
                <a:outerShdw blurRad="38100" dist="38100" dir="2700000" algn="tl">
                  <a:srgbClr val="000000">
                    <a:alpha val="43137"/>
                  </a:srgbClr>
                </a:outerShdw>
              </a:effectLst>
            </a:rPr>
            <a:t>Agricultural Production &amp; Farm Incomes </a:t>
          </a:r>
          <a:endParaRPr lang="en-US" sz="2400" b="1" i="0" kern="1200" dirty="0">
            <a:solidFill>
              <a:schemeClr val="tx1"/>
            </a:solidFill>
            <a:effectLst>
              <a:outerShdw blurRad="38100" dist="38100" dir="2700000" algn="tl">
                <a:srgbClr val="000000">
                  <a:alpha val="43137"/>
                </a:srgbClr>
              </a:outerShdw>
            </a:effectLst>
          </a:endParaRPr>
        </a:p>
      </dsp:txBody>
      <dsp:txXfrm>
        <a:off x="2130167" y="1192"/>
        <a:ext cx="4121665" cy="1266501"/>
      </dsp:txXfrm>
    </dsp:sp>
    <dsp:sp modelId="{923DF279-450E-4EDC-A558-55A88F7EFE5D}">
      <dsp:nvSpPr>
        <dsp:cNvPr id="0" name=""/>
        <dsp:cNvSpPr/>
      </dsp:nvSpPr>
      <dsp:spPr>
        <a:xfrm>
          <a:off x="620669" y="1524464"/>
          <a:ext cx="1222716" cy="2932140"/>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Sub-Programme 1</a:t>
          </a:r>
        </a:p>
        <a:p>
          <a:pPr lvl="0" algn="ctr" defTabSz="977900">
            <a:lnSpc>
              <a:spcPct val="90000"/>
            </a:lnSpc>
            <a:spcBef>
              <a:spcPct val="0"/>
            </a:spcBef>
            <a:spcAft>
              <a:spcPct val="35000"/>
            </a:spcAft>
          </a:pPr>
          <a:r>
            <a:rPr lang="en-US" sz="2200" b="1" kern="1200" dirty="0" smtClean="0">
              <a:solidFill>
                <a:schemeClr val="tx1"/>
              </a:solidFill>
            </a:rPr>
            <a:t>Food Security</a:t>
          </a:r>
          <a:endParaRPr lang="en-US" sz="2200" b="1" kern="1200" dirty="0">
            <a:solidFill>
              <a:schemeClr val="tx1"/>
            </a:solidFill>
          </a:endParaRPr>
        </a:p>
      </dsp:txBody>
      <dsp:txXfrm>
        <a:off x="620669" y="1524464"/>
        <a:ext cx="1222716" cy="2932140"/>
      </dsp:txXfrm>
    </dsp:sp>
    <dsp:sp modelId="{79E66850-6B98-4A4D-88D8-231FA10A3B43}">
      <dsp:nvSpPr>
        <dsp:cNvPr id="0" name=""/>
        <dsp:cNvSpPr/>
      </dsp:nvSpPr>
      <dsp:spPr>
        <a:xfrm>
          <a:off x="2100155" y="1524464"/>
          <a:ext cx="1222716" cy="2925244"/>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Sub-Programme 2</a:t>
          </a:r>
        </a:p>
        <a:p>
          <a:pPr lvl="0" algn="ctr" defTabSz="977900">
            <a:lnSpc>
              <a:spcPct val="90000"/>
            </a:lnSpc>
            <a:spcBef>
              <a:spcPct val="0"/>
            </a:spcBef>
            <a:spcAft>
              <a:spcPct val="35000"/>
            </a:spcAft>
          </a:pPr>
          <a:r>
            <a:rPr lang="en-US" sz="2200" b="1" kern="1200" dirty="0" smtClean="0">
              <a:solidFill>
                <a:schemeClr val="tx1"/>
              </a:solidFill>
            </a:rPr>
            <a:t>Horticulture Development</a:t>
          </a:r>
          <a:endParaRPr lang="en-US" sz="2200" b="1" kern="1200" dirty="0">
            <a:solidFill>
              <a:schemeClr val="tx1"/>
            </a:solidFill>
          </a:endParaRPr>
        </a:p>
      </dsp:txBody>
      <dsp:txXfrm>
        <a:off x="2100155" y="1524464"/>
        <a:ext cx="1222716" cy="2925244"/>
      </dsp:txXfrm>
    </dsp:sp>
    <dsp:sp modelId="{0110FB91-2199-4D4D-A53D-B9DADE03D5DC}">
      <dsp:nvSpPr>
        <dsp:cNvPr id="0" name=""/>
        <dsp:cNvSpPr/>
      </dsp:nvSpPr>
      <dsp:spPr>
        <a:xfrm>
          <a:off x="3579641" y="1524464"/>
          <a:ext cx="1222716" cy="2970142"/>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Sub-Programme 3</a:t>
          </a:r>
        </a:p>
        <a:p>
          <a:pPr lvl="0" algn="ctr" defTabSz="977900">
            <a:lnSpc>
              <a:spcPct val="90000"/>
            </a:lnSpc>
            <a:spcBef>
              <a:spcPct val="0"/>
            </a:spcBef>
            <a:spcAft>
              <a:spcPct val="35000"/>
            </a:spcAft>
          </a:pPr>
          <a:r>
            <a:rPr lang="en-US" sz="2200" b="1" kern="1200" dirty="0" smtClean="0">
              <a:solidFill>
                <a:schemeClr val="tx1"/>
              </a:solidFill>
            </a:rPr>
            <a:t>Sustain. Agriculture &amp;</a:t>
          </a:r>
        </a:p>
        <a:p>
          <a:pPr lvl="0" algn="ctr" defTabSz="977900">
            <a:lnSpc>
              <a:spcPct val="90000"/>
            </a:lnSpc>
            <a:spcBef>
              <a:spcPct val="0"/>
            </a:spcBef>
            <a:spcAft>
              <a:spcPct val="35000"/>
            </a:spcAft>
          </a:pPr>
          <a:r>
            <a:rPr lang="en-US" sz="2200" kern="1200" dirty="0" smtClean="0">
              <a:solidFill>
                <a:schemeClr val="tx1"/>
              </a:solidFill>
            </a:rPr>
            <a:t>Mi</a:t>
          </a:r>
          <a:r>
            <a:rPr lang="en-US" sz="2200" b="1" kern="1200" dirty="0" smtClean="0">
              <a:solidFill>
                <a:schemeClr val="tx1"/>
              </a:solidFill>
            </a:rPr>
            <a:t>cro Irrigation</a:t>
          </a:r>
          <a:endParaRPr lang="en-US" sz="2200" b="1" kern="1200" dirty="0">
            <a:solidFill>
              <a:schemeClr val="tx1"/>
            </a:solidFill>
          </a:endParaRPr>
        </a:p>
      </dsp:txBody>
      <dsp:txXfrm>
        <a:off x="3579641" y="1524464"/>
        <a:ext cx="1222716" cy="2970142"/>
      </dsp:txXfrm>
    </dsp:sp>
    <dsp:sp modelId="{7EF3AD53-0B0C-4816-AA25-62C38B14DE0E}">
      <dsp:nvSpPr>
        <dsp:cNvPr id="0" name=""/>
        <dsp:cNvSpPr/>
      </dsp:nvSpPr>
      <dsp:spPr>
        <a:xfrm>
          <a:off x="5059128" y="1524464"/>
          <a:ext cx="1222716" cy="2932140"/>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Sub-Programme 4 Agricultural Extension &amp; </a:t>
          </a:r>
        </a:p>
        <a:p>
          <a:pPr lvl="0" algn="ctr" defTabSz="977900">
            <a:lnSpc>
              <a:spcPct val="90000"/>
            </a:lnSpc>
            <a:spcBef>
              <a:spcPct val="0"/>
            </a:spcBef>
            <a:spcAft>
              <a:spcPct val="35000"/>
            </a:spcAft>
          </a:pPr>
          <a:r>
            <a:rPr lang="en-US" sz="2200" b="1" kern="1200" dirty="0" smtClean="0">
              <a:solidFill>
                <a:schemeClr val="tx1"/>
              </a:solidFill>
            </a:rPr>
            <a:t>Technology</a:t>
          </a:r>
          <a:endParaRPr lang="en-US" sz="2200" b="1" kern="1200" dirty="0">
            <a:solidFill>
              <a:schemeClr val="tx1"/>
            </a:solidFill>
          </a:endParaRPr>
        </a:p>
      </dsp:txBody>
      <dsp:txXfrm>
        <a:off x="5059128" y="1524464"/>
        <a:ext cx="1222716" cy="2932140"/>
      </dsp:txXfrm>
    </dsp:sp>
    <dsp:sp modelId="{4931119A-C33C-410D-BDA2-E0CD17802EE9}">
      <dsp:nvSpPr>
        <dsp:cNvPr id="0" name=""/>
        <dsp:cNvSpPr/>
      </dsp:nvSpPr>
      <dsp:spPr>
        <a:xfrm>
          <a:off x="6538614" y="1524464"/>
          <a:ext cx="1222716" cy="2970142"/>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Sub-Programme 5 </a:t>
          </a:r>
        </a:p>
        <a:p>
          <a:pPr lvl="0" algn="ctr" defTabSz="977900">
            <a:lnSpc>
              <a:spcPct val="90000"/>
            </a:lnSpc>
            <a:spcBef>
              <a:spcPct val="0"/>
            </a:spcBef>
            <a:spcAft>
              <a:spcPct val="35000"/>
            </a:spcAft>
          </a:pPr>
          <a:r>
            <a:rPr lang="en-US" sz="2200" b="1" kern="1200" dirty="0" smtClean="0">
              <a:solidFill>
                <a:schemeClr val="tx1"/>
              </a:solidFill>
            </a:rPr>
            <a:t>Welfare &amp; Income Security of Farmers </a:t>
          </a:r>
          <a:endParaRPr lang="en-US" sz="2200" b="1" kern="1200" dirty="0">
            <a:solidFill>
              <a:schemeClr val="tx1"/>
            </a:solidFill>
          </a:endParaRPr>
        </a:p>
      </dsp:txBody>
      <dsp:txXfrm>
        <a:off x="6538614" y="1524464"/>
        <a:ext cx="1222716" cy="297014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3E16D5-096E-4FDF-A7CE-CEFAD5EFACF4}">
      <dsp:nvSpPr>
        <dsp:cNvPr id="0" name=""/>
        <dsp:cNvSpPr/>
      </dsp:nvSpPr>
      <dsp:spPr>
        <a:xfrm>
          <a:off x="440054" y="0"/>
          <a:ext cx="4987290" cy="1447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6A2FC-241E-4079-BB7C-BA4454C9D3B1}">
      <dsp:nvSpPr>
        <dsp:cNvPr id="0" name=""/>
        <dsp:cNvSpPr/>
      </dsp:nvSpPr>
      <dsp:spPr>
        <a:xfrm>
          <a:off x="2802" y="434340"/>
          <a:ext cx="1820043" cy="579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Output</a:t>
          </a:r>
          <a:endParaRPr lang="en-US" sz="2000" b="1" kern="1200" dirty="0">
            <a:effectLst>
              <a:outerShdw blurRad="38100" dist="38100" dir="2700000" algn="tl">
                <a:srgbClr val="000000">
                  <a:alpha val="43137"/>
                </a:srgbClr>
              </a:outerShdw>
            </a:effectLst>
          </a:endParaRPr>
        </a:p>
      </dsp:txBody>
      <dsp:txXfrm>
        <a:off x="2802" y="434340"/>
        <a:ext cx="1820043" cy="579120"/>
      </dsp:txXfrm>
    </dsp:sp>
    <dsp:sp modelId="{DCF269F3-0ABB-431A-802A-0E82D1405B40}">
      <dsp:nvSpPr>
        <dsp:cNvPr id="0" name=""/>
        <dsp:cNvSpPr/>
      </dsp:nvSpPr>
      <dsp:spPr>
        <a:xfrm>
          <a:off x="2023678" y="434340"/>
          <a:ext cx="1820043" cy="579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Intermediate Outcome</a:t>
          </a:r>
          <a:endParaRPr lang="en-US" sz="2000" b="1" kern="1200" dirty="0">
            <a:effectLst>
              <a:outerShdw blurRad="38100" dist="38100" dir="2700000" algn="tl">
                <a:srgbClr val="000000">
                  <a:alpha val="43137"/>
                </a:srgbClr>
              </a:outerShdw>
            </a:effectLst>
          </a:endParaRPr>
        </a:p>
      </dsp:txBody>
      <dsp:txXfrm>
        <a:off x="2023678" y="434340"/>
        <a:ext cx="1820043" cy="579120"/>
      </dsp:txXfrm>
    </dsp:sp>
    <dsp:sp modelId="{88AE6431-9D4C-441B-B8FA-4E658F41F332}">
      <dsp:nvSpPr>
        <dsp:cNvPr id="0" name=""/>
        <dsp:cNvSpPr/>
      </dsp:nvSpPr>
      <dsp:spPr>
        <a:xfrm>
          <a:off x="4044554" y="434340"/>
          <a:ext cx="1820043" cy="579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High Level Outcome</a:t>
          </a:r>
          <a:endParaRPr lang="en-US" sz="2000" b="1" kern="1200" dirty="0">
            <a:effectLst>
              <a:outerShdw blurRad="38100" dist="38100" dir="2700000" algn="tl">
                <a:srgbClr val="000000">
                  <a:alpha val="43137"/>
                </a:srgbClr>
              </a:outerShdw>
            </a:effectLst>
          </a:endParaRPr>
        </a:p>
      </dsp:txBody>
      <dsp:txXfrm>
        <a:off x="4044554" y="434340"/>
        <a:ext cx="1820043" cy="5791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E79CC8-D841-4915-932D-A5FE34622AC9}" type="datetimeFigureOut">
              <a:rPr lang="en-US" smtClean="0"/>
              <a:t>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8A7789-B88B-42FE-B5F0-A3B96393773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2CD2D-A79F-4152-9840-6FC7CA3121C5}" type="datetimeFigureOut">
              <a:rPr lang="en-US" smtClean="0"/>
              <a:pPr/>
              <a:t>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B7AFF-7172-4542-9F56-9B775B129E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298575" y="801688"/>
            <a:ext cx="4260850" cy="3195637"/>
          </a:xfrm>
          <a:ln cap="flat"/>
        </p:spPr>
      </p:sp>
      <p:sp>
        <p:nvSpPr>
          <p:cNvPr id="23555" name="Rectangle 3"/>
          <p:cNvSpPr>
            <a:spLocks noGrp="1" noChangeArrowheads="1"/>
          </p:cNvSpPr>
          <p:nvPr>
            <p:ph type="body" idx="1"/>
          </p:nvPr>
        </p:nvSpPr>
        <p:spPr>
          <a:xfrm>
            <a:off x="914400" y="4356100"/>
            <a:ext cx="5027613" cy="3149600"/>
          </a:xfrm>
          <a:noFill/>
          <a:ln w="9525"/>
        </p:spPr>
        <p:txBody>
          <a:bodyPr/>
          <a:lstStyle/>
          <a:p>
            <a:pPr>
              <a:buFontTx/>
              <a:buNone/>
            </a:pPr>
            <a:endParaRPr lang="en-US" b="1" i="1"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298575" y="801688"/>
            <a:ext cx="4260850" cy="3195637"/>
          </a:xfrm>
          <a:ln cap="flat"/>
        </p:spPr>
      </p:sp>
      <p:sp>
        <p:nvSpPr>
          <p:cNvPr id="24579" name="Rectangle 3"/>
          <p:cNvSpPr>
            <a:spLocks noGrp="1" noChangeArrowheads="1"/>
          </p:cNvSpPr>
          <p:nvPr>
            <p:ph type="body" idx="1"/>
          </p:nvPr>
        </p:nvSpPr>
        <p:spPr>
          <a:xfrm>
            <a:off x="914400" y="4356100"/>
            <a:ext cx="5027613" cy="3149600"/>
          </a:xfrm>
          <a:noFill/>
          <a:ln w="9525"/>
        </p:spPr>
        <p:txBody>
          <a:bodyPr/>
          <a:lstStyle/>
          <a:p>
            <a:pPr>
              <a:buFontTx/>
              <a:buNone/>
            </a:pPr>
            <a:endParaRPr lang="en-AU"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lnSpcReduction="10000"/>
          </a:bodyPr>
          <a:lstStyle/>
          <a:p>
            <a:pPr>
              <a:buFont typeface="Arial" pitchFamily="34" charset="0"/>
              <a:buNone/>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7AFF-7172-4542-9F56-9B775B129E31}"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460398F-D49E-47BC-9F39-3ADAD57F2CB1}"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8D39B-7AF8-4854-B5D4-268AAB8ABFA3}" type="slidenum">
              <a:rPr lang="en-US" smtClean="0"/>
              <a:pPr/>
              <a:t>‹#›</a:t>
            </a:fld>
            <a:endParaRPr lang="en-US" dirty="0"/>
          </a:p>
        </p:txBody>
      </p:sp>
      <p:sp>
        <p:nvSpPr>
          <p:cNvPr id="87042" name="AutoShape 2" descr="Image result for world bank logo"/>
          <p:cNvSpPr>
            <a:spLocks noChangeAspect="1" noChangeArrowheads="1"/>
          </p:cNvSpPr>
          <p:nvPr userDrawn="1"/>
        </p:nvSpPr>
        <p:spPr bwMode="auto">
          <a:xfrm>
            <a:off x="155575" y="-571500"/>
            <a:ext cx="1390650" cy="11906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7044" name="AutoShape 4" descr="Image result for world bank logo"/>
          <p:cNvSpPr>
            <a:spLocks noChangeAspect="1" noChangeArrowheads="1"/>
          </p:cNvSpPr>
          <p:nvPr userDrawn="1"/>
        </p:nvSpPr>
        <p:spPr bwMode="auto">
          <a:xfrm>
            <a:off x="155575" y="-571500"/>
            <a:ext cx="1390650" cy="11906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0398F-D49E-47BC-9F39-3ADAD57F2CB1}"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0398F-D49E-47BC-9F39-3ADAD57F2CB1}"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0A6BD-1445-4C62-86BF-4BBBC6A042B7}"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A6BC1-EA9B-4D13-9454-34D99757CB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0398F-D49E-47BC-9F39-3ADAD57F2CB1}"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0398F-D49E-47BC-9F39-3ADAD57F2CB1}"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0398F-D49E-47BC-9F39-3ADAD57F2CB1}" type="datetimeFigureOut">
              <a:rPr lang="en-US" smtClean="0"/>
              <a:pPr/>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0398F-D49E-47BC-9F39-3ADAD57F2CB1}" type="datetimeFigureOut">
              <a:rPr lang="en-US" smtClean="0"/>
              <a:pPr/>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0398F-D49E-47BC-9F39-3ADAD57F2CB1}" type="datetimeFigureOut">
              <a:rPr lang="en-US" smtClean="0"/>
              <a:pPr/>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0398F-D49E-47BC-9F39-3ADAD57F2CB1}" type="datetimeFigureOut">
              <a:rPr lang="en-US" smtClean="0"/>
              <a:pPr/>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0398F-D49E-47BC-9F39-3ADAD57F2CB1}" type="datetimeFigureOut">
              <a:rPr lang="en-US" smtClean="0"/>
              <a:pPr/>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0398F-D49E-47BC-9F39-3ADAD57F2CB1}" type="datetimeFigureOut">
              <a:rPr lang="en-US" smtClean="0"/>
              <a:pPr/>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8D39B-7AF8-4854-B5D4-268AAB8ABF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0398F-D49E-47BC-9F39-3ADAD57F2CB1}" type="datetimeFigureOut">
              <a:rPr lang="en-US" smtClean="0"/>
              <a:pPr/>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8D39B-7AF8-4854-B5D4-268AAB8AB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Presentations/DAC%20Pilot%20-%201.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Presentations/DAC-%20rationalized%20consolidated%20schemes.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Presentations/DAC%20-%20Outcomes%20as%20per%20RFD.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Presentations/DAC-Programmes_Sub%20Programmes.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50000"/>
            </a:schemeClr>
          </a:solidFill>
        </p:spPr>
        <p:txBody>
          <a:bodyPr/>
          <a:lstStyle/>
          <a:p>
            <a:pPr algn="r"/>
            <a:r>
              <a:rPr lang="en-US" b="1" dirty="0" smtClean="0">
                <a:solidFill>
                  <a:schemeClr val="bg1"/>
                </a:solidFill>
              </a:rPr>
              <a:t>Programme Classification for Programme Budgeting</a:t>
            </a:r>
            <a:endParaRPr lang="en-US" b="1" dirty="0">
              <a:solidFill>
                <a:schemeClr val="bg1"/>
              </a:solidFill>
            </a:endParaRPr>
          </a:p>
        </p:txBody>
      </p:sp>
      <p:sp>
        <p:nvSpPr>
          <p:cNvPr id="3" name="Subtitle 2"/>
          <p:cNvSpPr>
            <a:spLocks noGrp="1"/>
          </p:cNvSpPr>
          <p:nvPr>
            <p:ph type="subTitle" idx="1"/>
          </p:nvPr>
        </p:nvSpPr>
        <p:spPr>
          <a:xfrm>
            <a:off x="1371600" y="3733800"/>
            <a:ext cx="7010400" cy="1905000"/>
          </a:xfrm>
        </p:spPr>
        <p:txBody>
          <a:bodyPr>
            <a:normAutofit/>
          </a:bodyPr>
          <a:lstStyle/>
          <a:p>
            <a:pPr algn="r"/>
            <a:endParaRPr lang="en-US" sz="2800" b="1" dirty="0" smtClean="0">
              <a:solidFill>
                <a:schemeClr val="tx1"/>
              </a:solidFill>
            </a:endParaRPr>
          </a:p>
          <a:p>
            <a:pPr algn="r"/>
            <a:r>
              <a:rPr lang="en-US" sz="2800" b="1" dirty="0" smtClean="0">
                <a:solidFill>
                  <a:schemeClr val="tx1"/>
                </a:solidFill>
              </a:rPr>
              <a:t>A Presentation by the World Bank</a:t>
            </a:r>
          </a:p>
          <a:p>
            <a:pPr algn="r"/>
            <a:r>
              <a:rPr lang="en-US" sz="2800" b="1" dirty="0" smtClean="0">
                <a:solidFill>
                  <a:schemeClr val="tx1"/>
                </a:solidFill>
              </a:rPr>
              <a:t>14 January, 2015</a:t>
            </a:r>
            <a:endParaRPr lang="en-US" sz="2800" b="1" dirty="0">
              <a:solidFill>
                <a:schemeClr val="tx1"/>
              </a:solidFill>
            </a:endParaRPr>
          </a:p>
        </p:txBody>
      </p:sp>
      <p:sp>
        <p:nvSpPr>
          <p:cNvPr id="73730" name="AutoShape 2" descr="Image result for world bank logo"/>
          <p:cNvSpPr>
            <a:spLocks noChangeAspect="1" noChangeArrowheads="1"/>
          </p:cNvSpPr>
          <p:nvPr/>
        </p:nvSpPr>
        <p:spPr bwMode="auto">
          <a:xfrm>
            <a:off x="155575" y="-571500"/>
            <a:ext cx="1390650" cy="11906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14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676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3400" y="228600"/>
            <a:ext cx="2590800" cy="369332"/>
          </a:xfrm>
          <a:prstGeom prst="rect">
            <a:avLst/>
          </a:prstGeom>
          <a:solidFill>
            <a:schemeClr val="accent1">
              <a:lumMod val="20000"/>
              <a:lumOff val="80000"/>
            </a:schemeClr>
          </a:solidFill>
        </p:spPr>
        <p:txBody>
          <a:bodyPr wrap="square" rtlCol="0">
            <a:spAutoFit/>
          </a:bodyPr>
          <a:lstStyle/>
          <a:p>
            <a:r>
              <a:rPr lang="en-US" b="1" dirty="0" smtClean="0"/>
              <a:t>Function / Major Head</a:t>
            </a:r>
            <a:endParaRPr lang="en-US" b="1" dirty="0"/>
          </a:p>
        </p:txBody>
      </p:sp>
      <p:sp>
        <p:nvSpPr>
          <p:cNvPr id="8" name="Rectangle 7"/>
          <p:cNvSpPr/>
          <p:nvPr/>
        </p:nvSpPr>
        <p:spPr>
          <a:xfrm>
            <a:off x="1295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1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33400" y="1066800"/>
            <a:ext cx="3200400" cy="369332"/>
          </a:xfrm>
          <a:prstGeom prst="rect">
            <a:avLst/>
          </a:prstGeom>
          <a:solidFill>
            <a:schemeClr val="accent1">
              <a:lumMod val="20000"/>
              <a:lumOff val="80000"/>
            </a:schemeClr>
          </a:solidFill>
        </p:spPr>
        <p:txBody>
          <a:bodyPr wrap="square" rtlCol="0">
            <a:spAutoFit/>
          </a:bodyPr>
          <a:lstStyle/>
          <a:p>
            <a:r>
              <a:rPr lang="en-US" b="1" dirty="0" smtClean="0"/>
              <a:t>Sub Function /Sub Major Head</a:t>
            </a:r>
            <a:endParaRPr lang="en-US" b="1" dirty="0"/>
          </a:p>
        </p:txBody>
      </p:sp>
      <p:sp>
        <p:nvSpPr>
          <p:cNvPr id="12" name="TextBox 11"/>
          <p:cNvSpPr txBox="1"/>
          <p:nvPr/>
        </p:nvSpPr>
        <p:spPr>
          <a:xfrm>
            <a:off x="533400" y="1828800"/>
            <a:ext cx="1905000" cy="369332"/>
          </a:xfrm>
          <a:prstGeom prst="rect">
            <a:avLst/>
          </a:prstGeom>
          <a:solidFill>
            <a:schemeClr val="accent1">
              <a:lumMod val="20000"/>
              <a:lumOff val="80000"/>
            </a:schemeClr>
          </a:solidFill>
        </p:spPr>
        <p:txBody>
          <a:bodyPr wrap="square" rtlCol="0">
            <a:spAutoFit/>
          </a:bodyPr>
          <a:lstStyle/>
          <a:p>
            <a:r>
              <a:rPr lang="en-US" b="1" dirty="0" smtClean="0"/>
              <a:t>Program</a:t>
            </a:r>
            <a:endParaRPr lang="en-US" b="1" dirty="0"/>
          </a:p>
        </p:txBody>
      </p:sp>
      <p:sp>
        <p:nvSpPr>
          <p:cNvPr id="13" name="Rectangle 12"/>
          <p:cNvSpPr/>
          <p:nvPr/>
        </p:nvSpPr>
        <p:spPr>
          <a:xfrm>
            <a:off x="2057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1676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295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14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33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533400" y="2590800"/>
            <a:ext cx="1905000" cy="369332"/>
          </a:xfrm>
          <a:prstGeom prst="rect">
            <a:avLst/>
          </a:prstGeom>
          <a:solidFill>
            <a:schemeClr val="accent1">
              <a:lumMod val="20000"/>
              <a:lumOff val="80000"/>
            </a:schemeClr>
          </a:solidFill>
        </p:spPr>
        <p:txBody>
          <a:bodyPr wrap="square" rtlCol="0">
            <a:spAutoFit/>
          </a:bodyPr>
          <a:lstStyle/>
          <a:p>
            <a:r>
              <a:rPr lang="en-US" b="1" dirty="0" smtClean="0"/>
              <a:t>Scheme</a:t>
            </a:r>
            <a:endParaRPr lang="en-US" b="1" dirty="0"/>
          </a:p>
        </p:txBody>
      </p:sp>
      <p:sp>
        <p:nvSpPr>
          <p:cNvPr id="22" name="TextBox 21"/>
          <p:cNvSpPr txBox="1"/>
          <p:nvPr/>
        </p:nvSpPr>
        <p:spPr>
          <a:xfrm>
            <a:off x="457200" y="5715000"/>
            <a:ext cx="2286000" cy="369332"/>
          </a:xfrm>
          <a:prstGeom prst="rect">
            <a:avLst/>
          </a:prstGeom>
          <a:solidFill>
            <a:schemeClr val="accent1">
              <a:lumMod val="20000"/>
              <a:lumOff val="80000"/>
            </a:schemeClr>
          </a:solidFill>
        </p:spPr>
        <p:txBody>
          <a:bodyPr wrap="square" rtlCol="0">
            <a:spAutoFit/>
          </a:bodyPr>
          <a:lstStyle/>
          <a:p>
            <a:r>
              <a:rPr lang="en-US" b="1" dirty="0" smtClean="0"/>
              <a:t>Economic Segment</a:t>
            </a:r>
            <a:endParaRPr lang="en-US" b="1" dirty="0"/>
          </a:p>
        </p:txBody>
      </p:sp>
      <p:sp>
        <p:nvSpPr>
          <p:cNvPr id="23" name="Rectangle 22"/>
          <p:cNvSpPr/>
          <p:nvPr/>
        </p:nvSpPr>
        <p:spPr>
          <a:xfrm>
            <a:off x="838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1219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533400" y="3276600"/>
            <a:ext cx="1905000" cy="369332"/>
          </a:xfrm>
          <a:prstGeom prst="rect">
            <a:avLst/>
          </a:prstGeom>
          <a:solidFill>
            <a:schemeClr val="accent1">
              <a:lumMod val="20000"/>
              <a:lumOff val="80000"/>
            </a:schemeClr>
          </a:solidFill>
        </p:spPr>
        <p:txBody>
          <a:bodyPr wrap="square" rtlCol="0">
            <a:spAutoFit/>
          </a:bodyPr>
          <a:lstStyle/>
          <a:p>
            <a:r>
              <a:rPr lang="en-US" b="1" dirty="0" smtClean="0"/>
              <a:t>Sub scheme</a:t>
            </a:r>
            <a:endParaRPr lang="en-US" b="1" dirty="0"/>
          </a:p>
        </p:txBody>
      </p:sp>
      <p:sp>
        <p:nvSpPr>
          <p:cNvPr id="26" name="Rectangle 25"/>
          <p:cNvSpPr/>
          <p:nvPr/>
        </p:nvSpPr>
        <p:spPr>
          <a:xfrm>
            <a:off x="9144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5334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57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533400" y="609600"/>
            <a:ext cx="0" cy="441960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19400" y="2438400"/>
            <a:ext cx="5867400" cy="2831544"/>
          </a:xfrm>
          <a:prstGeom prst="rect">
            <a:avLst/>
          </a:prstGeom>
          <a:solidFill>
            <a:schemeClr val="accent3">
              <a:lumMod val="20000"/>
              <a:lumOff val="80000"/>
            </a:schemeClr>
          </a:solidFill>
        </p:spPr>
        <p:txBody>
          <a:bodyPr wrap="square" rtlCol="0">
            <a:spAutoFit/>
          </a:bodyPr>
          <a:lstStyle/>
          <a:p>
            <a:pPr marL="228600" indent="-228600">
              <a:buFont typeface="Arial" pitchFamily="34" charset="0"/>
              <a:buChar char="•"/>
            </a:pPr>
            <a:r>
              <a:rPr lang="en-US" sz="1600" b="1" dirty="0" smtClean="0"/>
              <a:t>First digit to indicate type of scheme including source of funding: </a:t>
            </a:r>
          </a:p>
          <a:p>
            <a:pPr marL="228600"/>
            <a:r>
              <a:rPr lang="en-US" sz="1600" b="1" dirty="0" smtClean="0"/>
              <a:t>0- receipt; 1-CS Schemes; 2- CSS; 3- CA for State Plans;</a:t>
            </a:r>
          </a:p>
          <a:p>
            <a:pPr marL="228600"/>
            <a:r>
              <a:rPr lang="en-US" sz="1600" b="1" dirty="0" smtClean="0"/>
              <a:t>4-5 – State Plans; 6-7 – Reserved; 8-Non-plan</a:t>
            </a:r>
            <a:r>
              <a:rPr lang="en-US" dirty="0" smtClean="0"/>
              <a:t>.</a:t>
            </a:r>
          </a:p>
          <a:p>
            <a:pPr marL="228600" indent="-228600">
              <a:buFont typeface="Arial" pitchFamily="34" charset="0"/>
              <a:buChar char="•"/>
            </a:pPr>
            <a:r>
              <a:rPr lang="en-US" sz="1600" b="1" dirty="0" smtClean="0"/>
              <a:t>Schemes are globally serially numbered</a:t>
            </a:r>
          </a:p>
          <a:p>
            <a:pPr marL="228600" indent="-228600">
              <a:buFont typeface="Arial" pitchFamily="34" charset="0"/>
              <a:buChar char="•"/>
            </a:pPr>
            <a:r>
              <a:rPr lang="en-US" sz="1600" b="1" dirty="0" smtClean="0"/>
              <a:t>A scheme would have same number with different first digit across central and state governments</a:t>
            </a:r>
          </a:p>
          <a:p>
            <a:pPr indent="228600"/>
            <a:r>
              <a:rPr lang="en-US" sz="1600" b="1" dirty="0" smtClean="0"/>
              <a:t>E.g. Sarva Shiksha Abhiyan would be </a:t>
            </a:r>
          </a:p>
          <a:p>
            <a:r>
              <a:rPr lang="en-US" sz="1600" b="1" dirty="0" smtClean="0"/>
              <a:t>21479 – in central government and state budget / accounts as a CSS</a:t>
            </a:r>
          </a:p>
          <a:p>
            <a:r>
              <a:rPr lang="en-US" sz="1600" b="1" dirty="0" smtClean="0"/>
              <a:t>41479 – in state government to show state share</a:t>
            </a:r>
          </a:p>
          <a:p>
            <a:r>
              <a:rPr lang="en-US" sz="1600" b="1" dirty="0" smtClean="0"/>
              <a:t>81479 – in central and state budgets / accounts to show non plan</a:t>
            </a:r>
          </a:p>
          <a:p>
            <a:r>
              <a:rPr lang="en-US" sz="1600" b="1" dirty="0" smtClean="0"/>
              <a:t>There are some generic schemes such as D&amp;A 11001/41001/81001 </a:t>
            </a:r>
            <a:endParaRPr lang="en-US" sz="1600" b="1" dirty="0"/>
          </a:p>
        </p:txBody>
      </p:sp>
      <p:sp>
        <p:nvSpPr>
          <p:cNvPr id="33" name="Rectangle 32"/>
          <p:cNvSpPr/>
          <p:nvPr/>
        </p:nvSpPr>
        <p:spPr>
          <a:xfrm>
            <a:off x="533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1295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914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Line Callout 1 (Border and Accent Bar) 30"/>
          <p:cNvSpPr/>
          <p:nvPr/>
        </p:nvSpPr>
        <p:spPr>
          <a:xfrm>
            <a:off x="3886200" y="1600200"/>
            <a:ext cx="4267200" cy="457200"/>
          </a:xfrm>
          <a:prstGeom prst="accentBorderCallout1">
            <a:avLst>
              <a:gd name="adj1" fmla="val 18750"/>
              <a:gd name="adj2" fmla="val -8333"/>
              <a:gd name="adj3" fmla="val 101389"/>
              <a:gd name="adj4" fmla="val -4773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3962400" y="1676400"/>
            <a:ext cx="4114800" cy="307777"/>
          </a:xfrm>
          <a:prstGeom prst="rect">
            <a:avLst/>
          </a:prstGeom>
          <a:noFill/>
        </p:spPr>
        <p:txBody>
          <a:bodyPr wrap="square" rtlCol="0">
            <a:spAutoFit/>
          </a:bodyPr>
          <a:lstStyle/>
          <a:p>
            <a:pPr algn="ctr"/>
            <a:r>
              <a:rPr lang="en-US" sz="1400" b="1" dirty="0" smtClean="0"/>
              <a:t>Has been left open for Budget Division to Develop</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14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676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3400" y="228600"/>
            <a:ext cx="2590800" cy="369332"/>
          </a:xfrm>
          <a:prstGeom prst="rect">
            <a:avLst/>
          </a:prstGeom>
          <a:solidFill>
            <a:schemeClr val="accent1">
              <a:lumMod val="20000"/>
              <a:lumOff val="80000"/>
            </a:schemeClr>
          </a:solidFill>
        </p:spPr>
        <p:txBody>
          <a:bodyPr wrap="square" rtlCol="0">
            <a:spAutoFit/>
          </a:bodyPr>
          <a:lstStyle/>
          <a:p>
            <a:r>
              <a:rPr lang="en-US" b="1" dirty="0" smtClean="0"/>
              <a:t>Function / Major Head</a:t>
            </a:r>
            <a:endParaRPr lang="en-US" b="1" dirty="0"/>
          </a:p>
        </p:txBody>
      </p:sp>
      <p:sp>
        <p:nvSpPr>
          <p:cNvPr id="8" name="Rectangle 7"/>
          <p:cNvSpPr/>
          <p:nvPr/>
        </p:nvSpPr>
        <p:spPr>
          <a:xfrm>
            <a:off x="1295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1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33400" y="1066800"/>
            <a:ext cx="3200400" cy="369332"/>
          </a:xfrm>
          <a:prstGeom prst="rect">
            <a:avLst/>
          </a:prstGeom>
          <a:solidFill>
            <a:schemeClr val="accent1">
              <a:lumMod val="20000"/>
              <a:lumOff val="80000"/>
            </a:schemeClr>
          </a:solidFill>
        </p:spPr>
        <p:txBody>
          <a:bodyPr wrap="square" rtlCol="0">
            <a:spAutoFit/>
          </a:bodyPr>
          <a:lstStyle/>
          <a:p>
            <a:r>
              <a:rPr lang="en-US" b="1" dirty="0" smtClean="0"/>
              <a:t>Sub Function /Sub Major Head</a:t>
            </a:r>
            <a:endParaRPr lang="en-US" b="1" dirty="0"/>
          </a:p>
        </p:txBody>
      </p:sp>
      <p:sp>
        <p:nvSpPr>
          <p:cNvPr id="12" name="TextBox 11"/>
          <p:cNvSpPr txBox="1"/>
          <p:nvPr/>
        </p:nvSpPr>
        <p:spPr>
          <a:xfrm>
            <a:off x="533400" y="1828800"/>
            <a:ext cx="1905000" cy="369332"/>
          </a:xfrm>
          <a:prstGeom prst="rect">
            <a:avLst/>
          </a:prstGeom>
          <a:solidFill>
            <a:schemeClr val="accent1">
              <a:lumMod val="20000"/>
              <a:lumOff val="80000"/>
            </a:schemeClr>
          </a:solidFill>
        </p:spPr>
        <p:txBody>
          <a:bodyPr wrap="square" rtlCol="0">
            <a:spAutoFit/>
          </a:bodyPr>
          <a:lstStyle/>
          <a:p>
            <a:r>
              <a:rPr lang="en-US" b="1" dirty="0" smtClean="0"/>
              <a:t>Program</a:t>
            </a:r>
            <a:endParaRPr lang="en-US" b="1" dirty="0"/>
          </a:p>
        </p:txBody>
      </p:sp>
      <p:sp>
        <p:nvSpPr>
          <p:cNvPr id="13" name="Rectangle 12"/>
          <p:cNvSpPr/>
          <p:nvPr/>
        </p:nvSpPr>
        <p:spPr>
          <a:xfrm>
            <a:off x="2057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1676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295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14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33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533400" y="2590800"/>
            <a:ext cx="1905000" cy="369332"/>
          </a:xfrm>
          <a:prstGeom prst="rect">
            <a:avLst/>
          </a:prstGeom>
          <a:solidFill>
            <a:schemeClr val="accent1">
              <a:lumMod val="20000"/>
              <a:lumOff val="80000"/>
            </a:schemeClr>
          </a:solidFill>
        </p:spPr>
        <p:txBody>
          <a:bodyPr wrap="square" rtlCol="0">
            <a:spAutoFit/>
          </a:bodyPr>
          <a:lstStyle/>
          <a:p>
            <a:r>
              <a:rPr lang="en-US" b="1" dirty="0" smtClean="0"/>
              <a:t>Scheme</a:t>
            </a:r>
            <a:endParaRPr lang="en-US" b="1" dirty="0"/>
          </a:p>
        </p:txBody>
      </p:sp>
      <p:sp>
        <p:nvSpPr>
          <p:cNvPr id="22" name="TextBox 21"/>
          <p:cNvSpPr txBox="1"/>
          <p:nvPr/>
        </p:nvSpPr>
        <p:spPr>
          <a:xfrm>
            <a:off x="457200" y="5715000"/>
            <a:ext cx="2286000" cy="369332"/>
          </a:xfrm>
          <a:prstGeom prst="rect">
            <a:avLst/>
          </a:prstGeom>
          <a:solidFill>
            <a:schemeClr val="accent1">
              <a:lumMod val="20000"/>
              <a:lumOff val="80000"/>
            </a:schemeClr>
          </a:solidFill>
        </p:spPr>
        <p:txBody>
          <a:bodyPr wrap="square" rtlCol="0">
            <a:spAutoFit/>
          </a:bodyPr>
          <a:lstStyle/>
          <a:p>
            <a:r>
              <a:rPr lang="en-US" b="1" dirty="0" smtClean="0"/>
              <a:t>Economic Segment</a:t>
            </a:r>
            <a:endParaRPr lang="en-US" b="1" dirty="0"/>
          </a:p>
        </p:txBody>
      </p:sp>
      <p:sp>
        <p:nvSpPr>
          <p:cNvPr id="23" name="Rectangle 22"/>
          <p:cNvSpPr/>
          <p:nvPr/>
        </p:nvSpPr>
        <p:spPr>
          <a:xfrm>
            <a:off x="838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1219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533400" y="3276600"/>
            <a:ext cx="1905000" cy="369332"/>
          </a:xfrm>
          <a:prstGeom prst="rect">
            <a:avLst/>
          </a:prstGeom>
          <a:solidFill>
            <a:schemeClr val="accent1">
              <a:lumMod val="20000"/>
              <a:lumOff val="80000"/>
            </a:schemeClr>
          </a:solidFill>
        </p:spPr>
        <p:txBody>
          <a:bodyPr wrap="square" rtlCol="0">
            <a:spAutoFit/>
          </a:bodyPr>
          <a:lstStyle/>
          <a:p>
            <a:r>
              <a:rPr lang="en-US" b="1" dirty="0" smtClean="0"/>
              <a:t>Sub scheme</a:t>
            </a:r>
            <a:endParaRPr lang="en-US" b="1" dirty="0"/>
          </a:p>
        </p:txBody>
      </p:sp>
      <p:sp>
        <p:nvSpPr>
          <p:cNvPr id="26" name="Rectangle 25"/>
          <p:cNvSpPr/>
          <p:nvPr/>
        </p:nvSpPr>
        <p:spPr>
          <a:xfrm>
            <a:off x="9144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5334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57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533400" y="609600"/>
            <a:ext cx="0" cy="441960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19400" y="2438400"/>
            <a:ext cx="5867400" cy="2831544"/>
          </a:xfrm>
          <a:prstGeom prst="rect">
            <a:avLst/>
          </a:prstGeom>
          <a:solidFill>
            <a:schemeClr val="accent3">
              <a:lumMod val="20000"/>
              <a:lumOff val="80000"/>
            </a:schemeClr>
          </a:solidFill>
        </p:spPr>
        <p:txBody>
          <a:bodyPr wrap="square" rtlCol="0">
            <a:spAutoFit/>
          </a:bodyPr>
          <a:lstStyle/>
          <a:p>
            <a:pPr marL="228600" indent="-228600">
              <a:buFont typeface="Arial" pitchFamily="34" charset="0"/>
              <a:buChar char="•"/>
            </a:pPr>
            <a:r>
              <a:rPr lang="en-US" sz="1600" b="1" dirty="0" smtClean="0"/>
              <a:t>First digit to indicate type of scheme including source of funding: </a:t>
            </a:r>
          </a:p>
          <a:p>
            <a:pPr marL="228600"/>
            <a:r>
              <a:rPr lang="en-US" sz="1600" b="1" dirty="0" smtClean="0"/>
              <a:t>0- receipt; 1-CS Schemes; 2- CSS; 3- CA for State Plans;</a:t>
            </a:r>
          </a:p>
          <a:p>
            <a:pPr marL="228600"/>
            <a:r>
              <a:rPr lang="en-US" sz="1600" b="1" dirty="0" smtClean="0"/>
              <a:t>4-5 – State Plans; 6-7 – Reserved; 8-Non-plan</a:t>
            </a:r>
            <a:r>
              <a:rPr lang="en-US" dirty="0" smtClean="0"/>
              <a:t>.</a:t>
            </a:r>
          </a:p>
          <a:p>
            <a:pPr marL="228600" indent="-228600">
              <a:buFont typeface="Arial" pitchFamily="34" charset="0"/>
              <a:buChar char="•"/>
            </a:pPr>
            <a:r>
              <a:rPr lang="en-US" sz="1600" b="1" dirty="0" smtClean="0"/>
              <a:t>Schemes are globally serially numbered</a:t>
            </a:r>
          </a:p>
          <a:p>
            <a:pPr marL="228600" indent="-228600">
              <a:buFont typeface="Arial" pitchFamily="34" charset="0"/>
              <a:buChar char="•"/>
            </a:pPr>
            <a:r>
              <a:rPr lang="en-US" sz="1600" b="1" dirty="0" smtClean="0"/>
              <a:t>A scheme would have same number with different first digit across central and state governments</a:t>
            </a:r>
          </a:p>
          <a:p>
            <a:pPr indent="228600"/>
            <a:r>
              <a:rPr lang="en-US" sz="1600" b="1" dirty="0" smtClean="0"/>
              <a:t>E.g. Sarva Shiksha Abhiyan would be </a:t>
            </a:r>
          </a:p>
          <a:p>
            <a:r>
              <a:rPr lang="en-US" sz="1600" b="1" dirty="0" smtClean="0"/>
              <a:t>21479 – in central government and state budget / accounts as a CSS</a:t>
            </a:r>
          </a:p>
          <a:p>
            <a:r>
              <a:rPr lang="en-US" sz="1600" b="1" dirty="0" smtClean="0"/>
              <a:t>41479 – in state government to show state share</a:t>
            </a:r>
          </a:p>
          <a:p>
            <a:r>
              <a:rPr lang="en-US" sz="1600" b="1" dirty="0" smtClean="0"/>
              <a:t>81479 – in central and state budgets / accounts to show non plan</a:t>
            </a:r>
          </a:p>
          <a:p>
            <a:r>
              <a:rPr lang="en-US" sz="1600" b="1" dirty="0" smtClean="0"/>
              <a:t>There are some generic schemes such as D&amp;A 11001/41001/81001 </a:t>
            </a:r>
            <a:endParaRPr lang="en-US" sz="1600" b="1" dirty="0"/>
          </a:p>
        </p:txBody>
      </p:sp>
      <p:sp>
        <p:nvSpPr>
          <p:cNvPr id="33" name="Rectangle 32"/>
          <p:cNvSpPr/>
          <p:nvPr/>
        </p:nvSpPr>
        <p:spPr>
          <a:xfrm>
            <a:off x="533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1295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914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819400" y="5334000"/>
            <a:ext cx="5867400" cy="1384995"/>
          </a:xfrm>
          <a:prstGeom prst="rect">
            <a:avLst/>
          </a:prstGeom>
          <a:solidFill>
            <a:schemeClr val="accent3">
              <a:lumMod val="20000"/>
              <a:lumOff val="80000"/>
            </a:schemeClr>
          </a:solidFill>
        </p:spPr>
        <p:txBody>
          <a:bodyPr wrap="square" rtlCol="0">
            <a:spAutoFit/>
          </a:bodyPr>
          <a:lstStyle/>
          <a:p>
            <a:r>
              <a:rPr lang="en-US" sz="1400" b="1" dirty="0" smtClean="0"/>
              <a:t>1. Revenue Receipts</a:t>
            </a:r>
          </a:p>
          <a:p>
            <a:r>
              <a:rPr lang="en-US" sz="1400" b="1" dirty="0" smtClean="0"/>
              <a:t>2. Capital Receipts</a:t>
            </a:r>
          </a:p>
          <a:p>
            <a:r>
              <a:rPr lang="en-US" sz="1400" b="1" dirty="0" smtClean="0"/>
              <a:t>3. Recurrent Expenditures	31   - Employee Compensation				311- Salaries</a:t>
            </a:r>
          </a:p>
          <a:p>
            <a:r>
              <a:rPr lang="en-US" sz="1400" b="1" dirty="0" smtClean="0"/>
              <a:t>4. Capital Expenditures</a:t>
            </a:r>
          </a:p>
          <a:p>
            <a:r>
              <a:rPr lang="en-US" sz="1400" b="1" dirty="0" smtClean="0"/>
              <a:t>5. Liabilities</a:t>
            </a:r>
            <a:endParaRPr lang="en-US" sz="1400" b="1" dirty="0"/>
          </a:p>
        </p:txBody>
      </p:sp>
      <p:sp>
        <p:nvSpPr>
          <p:cNvPr id="31" name="Line Callout 1 (Border and Accent Bar) 30"/>
          <p:cNvSpPr/>
          <p:nvPr/>
        </p:nvSpPr>
        <p:spPr>
          <a:xfrm>
            <a:off x="3886200" y="1600200"/>
            <a:ext cx="4267200" cy="457200"/>
          </a:xfrm>
          <a:prstGeom prst="accentBorderCallout1">
            <a:avLst>
              <a:gd name="adj1" fmla="val 18750"/>
              <a:gd name="adj2" fmla="val -8333"/>
              <a:gd name="adj3" fmla="val 101389"/>
              <a:gd name="adj4" fmla="val -4773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3962400" y="1676400"/>
            <a:ext cx="4114800" cy="307777"/>
          </a:xfrm>
          <a:prstGeom prst="rect">
            <a:avLst/>
          </a:prstGeom>
          <a:noFill/>
        </p:spPr>
        <p:txBody>
          <a:bodyPr wrap="square" rtlCol="0">
            <a:spAutoFit/>
          </a:bodyPr>
          <a:lstStyle/>
          <a:p>
            <a:pPr algn="ctr"/>
            <a:r>
              <a:rPr lang="en-US" sz="1400" b="1" dirty="0" smtClean="0"/>
              <a:t>Has been left open for Budget Division to Develop</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2590800" cy="369332"/>
          </a:xfrm>
          <a:prstGeom prst="rect">
            <a:avLst/>
          </a:prstGeom>
          <a:solidFill>
            <a:schemeClr val="accent1">
              <a:lumMod val="20000"/>
              <a:lumOff val="80000"/>
            </a:schemeClr>
          </a:solidFill>
        </p:spPr>
        <p:txBody>
          <a:bodyPr wrap="square" rtlCol="0">
            <a:spAutoFit/>
          </a:bodyPr>
          <a:lstStyle/>
          <a:p>
            <a:r>
              <a:rPr lang="en-US" b="1" dirty="0" smtClean="0"/>
              <a:t>Administrative Segment</a:t>
            </a:r>
            <a:endParaRPr lang="en-US" b="1" dirty="0"/>
          </a:p>
        </p:txBody>
      </p:sp>
      <p:sp>
        <p:nvSpPr>
          <p:cNvPr id="4" name="TextBox 3"/>
          <p:cNvSpPr txBox="1"/>
          <p:nvPr/>
        </p:nvSpPr>
        <p:spPr>
          <a:xfrm>
            <a:off x="457200" y="2667000"/>
            <a:ext cx="2590800" cy="369332"/>
          </a:xfrm>
          <a:prstGeom prst="rect">
            <a:avLst/>
          </a:prstGeom>
          <a:solidFill>
            <a:schemeClr val="accent1">
              <a:lumMod val="20000"/>
              <a:lumOff val="80000"/>
            </a:schemeClr>
          </a:solidFill>
        </p:spPr>
        <p:txBody>
          <a:bodyPr wrap="square" rtlCol="0">
            <a:spAutoFit/>
          </a:bodyPr>
          <a:lstStyle/>
          <a:p>
            <a:r>
              <a:rPr lang="en-US" b="1" dirty="0" smtClean="0"/>
              <a:t>Recipient Segment</a:t>
            </a:r>
            <a:endParaRPr lang="en-US" b="1" dirty="0"/>
          </a:p>
        </p:txBody>
      </p:sp>
      <p:sp>
        <p:nvSpPr>
          <p:cNvPr id="5" name="TextBox 4"/>
          <p:cNvSpPr txBox="1"/>
          <p:nvPr/>
        </p:nvSpPr>
        <p:spPr>
          <a:xfrm>
            <a:off x="457200" y="3657600"/>
            <a:ext cx="2590800" cy="369332"/>
          </a:xfrm>
          <a:prstGeom prst="rect">
            <a:avLst/>
          </a:prstGeom>
          <a:solidFill>
            <a:schemeClr val="accent1">
              <a:lumMod val="20000"/>
              <a:lumOff val="80000"/>
            </a:schemeClr>
          </a:solidFill>
        </p:spPr>
        <p:txBody>
          <a:bodyPr wrap="square" rtlCol="0">
            <a:spAutoFit/>
          </a:bodyPr>
          <a:lstStyle/>
          <a:p>
            <a:r>
              <a:rPr lang="en-US" b="1" dirty="0" smtClean="0"/>
              <a:t>Target Segment	</a:t>
            </a:r>
            <a:endParaRPr lang="en-US" b="1" dirty="0"/>
          </a:p>
        </p:txBody>
      </p:sp>
      <p:sp>
        <p:nvSpPr>
          <p:cNvPr id="6" name="TextBox 5"/>
          <p:cNvSpPr txBox="1"/>
          <p:nvPr/>
        </p:nvSpPr>
        <p:spPr>
          <a:xfrm>
            <a:off x="457200" y="4343400"/>
            <a:ext cx="2514600" cy="369332"/>
          </a:xfrm>
          <a:prstGeom prst="rect">
            <a:avLst/>
          </a:prstGeom>
          <a:solidFill>
            <a:schemeClr val="accent1">
              <a:lumMod val="20000"/>
              <a:lumOff val="80000"/>
            </a:schemeClr>
          </a:solidFill>
        </p:spPr>
        <p:txBody>
          <a:bodyPr wrap="square" rtlCol="0">
            <a:spAutoFit/>
          </a:bodyPr>
          <a:lstStyle/>
          <a:p>
            <a:r>
              <a:rPr lang="en-US" b="1" dirty="0" smtClean="0"/>
              <a:t>Geographic Segment</a:t>
            </a:r>
            <a:endParaRPr lang="en-US" b="1" dirty="0"/>
          </a:p>
        </p:txBody>
      </p:sp>
      <p:sp>
        <p:nvSpPr>
          <p:cNvPr id="7" name="TextBox 6"/>
          <p:cNvSpPr txBox="1"/>
          <p:nvPr/>
        </p:nvSpPr>
        <p:spPr>
          <a:xfrm>
            <a:off x="1981200" y="152400"/>
            <a:ext cx="4953000" cy="523220"/>
          </a:xfrm>
          <a:prstGeom prst="rect">
            <a:avLst/>
          </a:prstGeom>
          <a:solidFill>
            <a:schemeClr val="accent2">
              <a:lumMod val="20000"/>
              <a:lumOff val="80000"/>
            </a:schemeClr>
          </a:solidFill>
        </p:spPr>
        <p:txBody>
          <a:bodyPr wrap="square" rtlCol="0">
            <a:spAutoFit/>
          </a:bodyPr>
          <a:lstStyle/>
          <a:p>
            <a:pPr algn="ctr"/>
            <a:r>
              <a:rPr lang="en-US" sz="2800" b="1" dirty="0" smtClean="0"/>
              <a:t>What are the new segments?</a:t>
            </a:r>
            <a:endParaRPr lang="en-US" b="1" dirty="0"/>
          </a:p>
        </p:txBody>
      </p:sp>
      <p:sp>
        <p:nvSpPr>
          <p:cNvPr id="8" name="Rectangle 7"/>
          <p:cNvSpPr/>
          <p:nvPr/>
        </p:nvSpPr>
        <p:spPr>
          <a:xfrm>
            <a:off x="3200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5941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962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34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724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343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62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581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200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581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3200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105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3886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505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124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505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124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505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124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505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124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124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4267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3505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886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791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410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029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648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2590800" cy="369332"/>
          </a:xfrm>
          <a:prstGeom prst="rect">
            <a:avLst/>
          </a:prstGeom>
          <a:solidFill>
            <a:schemeClr val="accent1">
              <a:lumMod val="20000"/>
              <a:lumOff val="80000"/>
            </a:schemeClr>
          </a:solidFill>
        </p:spPr>
        <p:txBody>
          <a:bodyPr wrap="square" rtlCol="0">
            <a:spAutoFit/>
          </a:bodyPr>
          <a:lstStyle/>
          <a:p>
            <a:r>
              <a:rPr lang="en-US" b="1" dirty="0" smtClean="0"/>
              <a:t>Administrative Segment</a:t>
            </a:r>
            <a:endParaRPr lang="en-US" b="1" dirty="0"/>
          </a:p>
        </p:txBody>
      </p:sp>
      <p:sp>
        <p:nvSpPr>
          <p:cNvPr id="4" name="TextBox 3"/>
          <p:cNvSpPr txBox="1"/>
          <p:nvPr/>
        </p:nvSpPr>
        <p:spPr>
          <a:xfrm>
            <a:off x="457200" y="2667000"/>
            <a:ext cx="2590800" cy="369332"/>
          </a:xfrm>
          <a:prstGeom prst="rect">
            <a:avLst/>
          </a:prstGeom>
          <a:solidFill>
            <a:schemeClr val="accent1">
              <a:lumMod val="20000"/>
              <a:lumOff val="80000"/>
            </a:schemeClr>
          </a:solidFill>
        </p:spPr>
        <p:txBody>
          <a:bodyPr wrap="square" rtlCol="0">
            <a:spAutoFit/>
          </a:bodyPr>
          <a:lstStyle/>
          <a:p>
            <a:r>
              <a:rPr lang="en-US" b="1" dirty="0" smtClean="0"/>
              <a:t>Recipient Segment</a:t>
            </a:r>
            <a:endParaRPr lang="en-US" b="1" dirty="0"/>
          </a:p>
        </p:txBody>
      </p:sp>
      <p:sp>
        <p:nvSpPr>
          <p:cNvPr id="5" name="TextBox 4"/>
          <p:cNvSpPr txBox="1"/>
          <p:nvPr/>
        </p:nvSpPr>
        <p:spPr>
          <a:xfrm>
            <a:off x="457200" y="3657600"/>
            <a:ext cx="2590800" cy="369332"/>
          </a:xfrm>
          <a:prstGeom prst="rect">
            <a:avLst/>
          </a:prstGeom>
          <a:solidFill>
            <a:schemeClr val="accent1">
              <a:lumMod val="20000"/>
              <a:lumOff val="80000"/>
            </a:schemeClr>
          </a:solidFill>
        </p:spPr>
        <p:txBody>
          <a:bodyPr wrap="square" rtlCol="0">
            <a:spAutoFit/>
          </a:bodyPr>
          <a:lstStyle/>
          <a:p>
            <a:r>
              <a:rPr lang="en-US" b="1" dirty="0" smtClean="0"/>
              <a:t>Target Segment	</a:t>
            </a:r>
            <a:endParaRPr lang="en-US" b="1" dirty="0"/>
          </a:p>
        </p:txBody>
      </p:sp>
      <p:sp>
        <p:nvSpPr>
          <p:cNvPr id="6" name="TextBox 5"/>
          <p:cNvSpPr txBox="1"/>
          <p:nvPr/>
        </p:nvSpPr>
        <p:spPr>
          <a:xfrm>
            <a:off x="457200" y="4343400"/>
            <a:ext cx="2514600" cy="369332"/>
          </a:xfrm>
          <a:prstGeom prst="rect">
            <a:avLst/>
          </a:prstGeom>
          <a:solidFill>
            <a:schemeClr val="accent1">
              <a:lumMod val="20000"/>
              <a:lumOff val="80000"/>
            </a:schemeClr>
          </a:solidFill>
        </p:spPr>
        <p:txBody>
          <a:bodyPr wrap="square" rtlCol="0">
            <a:spAutoFit/>
          </a:bodyPr>
          <a:lstStyle/>
          <a:p>
            <a:r>
              <a:rPr lang="en-US" b="1" dirty="0" smtClean="0"/>
              <a:t>Geographic Segment</a:t>
            </a:r>
            <a:endParaRPr lang="en-US" b="1" dirty="0"/>
          </a:p>
        </p:txBody>
      </p:sp>
      <p:sp>
        <p:nvSpPr>
          <p:cNvPr id="7" name="TextBox 6"/>
          <p:cNvSpPr txBox="1"/>
          <p:nvPr/>
        </p:nvSpPr>
        <p:spPr>
          <a:xfrm>
            <a:off x="1981200" y="152400"/>
            <a:ext cx="4953000" cy="523220"/>
          </a:xfrm>
          <a:prstGeom prst="rect">
            <a:avLst/>
          </a:prstGeom>
          <a:solidFill>
            <a:schemeClr val="accent2">
              <a:lumMod val="20000"/>
              <a:lumOff val="80000"/>
            </a:schemeClr>
          </a:solidFill>
        </p:spPr>
        <p:txBody>
          <a:bodyPr wrap="square" rtlCol="0">
            <a:spAutoFit/>
          </a:bodyPr>
          <a:lstStyle/>
          <a:p>
            <a:pPr algn="ctr"/>
            <a:r>
              <a:rPr lang="en-US" sz="2800" b="1" dirty="0" smtClean="0"/>
              <a:t>What are the new segments?</a:t>
            </a:r>
            <a:endParaRPr lang="en-US" b="1" dirty="0"/>
          </a:p>
        </p:txBody>
      </p:sp>
      <p:sp>
        <p:nvSpPr>
          <p:cNvPr id="8" name="Rectangle 7"/>
          <p:cNvSpPr/>
          <p:nvPr/>
        </p:nvSpPr>
        <p:spPr>
          <a:xfrm>
            <a:off x="3200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5941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962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34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638800" y="1447800"/>
            <a:ext cx="3352800" cy="738664"/>
          </a:xfrm>
          <a:prstGeom prst="rect">
            <a:avLst/>
          </a:prstGeom>
          <a:solidFill>
            <a:schemeClr val="accent3">
              <a:lumMod val="20000"/>
              <a:lumOff val="80000"/>
            </a:schemeClr>
          </a:solidFill>
        </p:spPr>
        <p:txBody>
          <a:bodyPr wrap="square" rtlCol="0">
            <a:spAutoFit/>
          </a:bodyPr>
          <a:lstStyle/>
          <a:p>
            <a:r>
              <a:rPr lang="en-US" sz="1400" b="1" dirty="0" smtClean="0"/>
              <a:t>31 Ministry of Personnel, PG, etc.</a:t>
            </a:r>
          </a:p>
          <a:p>
            <a:r>
              <a:rPr lang="en-US" sz="1400" b="1" dirty="0" smtClean="0"/>
              <a:t>311 Dept. of personnel</a:t>
            </a:r>
          </a:p>
          <a:p>
            <a:r>
              <a:rPr lang="en-US" sz="1400" b="1" dirty="0" smtClean="0"/>
              <a:t>31101 Secretariat</a:t>
            </a:r>
            <a:endParaRPr lang="en-US" sz="1400" b="1" dirty="0"/>
          </a:p>
        </p:txBody>
      </p:sp>
      <p:sp>
        <p:nvSpPr>
          <p:cNvPr id="14" name="Rectangle 13"/>
          <p:cNvSpPr/>
          <p:nvPr/>
        </p:nvSpPr>
        <p:spPr>
          <a:xfrm>
            <a:off x="4724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343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62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581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200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581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3200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105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3886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505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124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505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124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505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124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505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124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124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4267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3505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886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791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410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029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648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2590800" cy="369332"/>
          </a:xfrm>
          <a:prstGeom prst="rect">
            <a:avLst/>
          </a:prstGeom>
          <a:solidFill>
            <a:schemeClr val="accent1">
              <a:lumMod val="20000"/>
              <a:lumOff val="80000"/>
            </a:schemeClr>
          </a:solidFill>
        </p:spPr>
        <p:txBody>
          <a:bodyPr wrap="square" rtlCol="0">
            <a:spAutoFit/>
          </a:bodyPr>
          <a:lstStyle/>
          <a:p>
            <a:r>
              <a:rPr lang="en-US" b="1" dirty="0" smtClean="0"/>
              <a:t>Administrative Segment</a:t>
            </a:r>
            <a:endParaRPr lang="en-US" b="1" dirty="0"/>
          </a:p>
        </p:txBody>
      </p:sp>
      <p:sp>
        <p:nvSpPr>
          <p:cNvPr id="4" name="TextBox 3"/>
          <p:cNvSpPr txBox="1"/>
          <p:nvPr/>
        </p:nvSpPr>
        <p:spPr>
          <a:xfrm>
            <a:off x="457200" y="2667000"/>
            <a:ext cx="2590800" cy="369332"/>
          </a:xfrm>
          <a:prstGeom prst="rect">
            <a:avLst/>
          </a:prstGeom>
          <a:solidFill>
            <a:schemeClr val="accent1">
              <a:lumMod val="20000"/>
              <a:lumOff val="80000"/>
            </a:schemeClr>
          </a:solidFill>
        </p:spPr>
        <p:txBody>
          <a:bodyPr wrap="square" rtlCol="0">
            <a:spAutoFit/>
          </a:bodyPr>
          <a:lstStyle/>
          <a:p>
            <a:r>
              <a:rPr lang="en-US" b="1" dirty="0" smtClean="0"/>
              <a:t>Recipient Segment</a:t>
            </a:r>
            <a:endParaRPr lang="en-US" b="1" dirty="0"/>
          </a:p>
        </p:txBody>
      </p:sp>
      <p:sp>
        <p:nvSpPr>
          <p:cNvPr id="5" name="TextBox 4"/>
          <p:cNvSpPr txBox="1"/>
          <p:nvPr/>
        </p:nvSpPr>
        <p:spPr>
          <a:xfrm>
            <a:off x="457200" y="3657600"/>
            <a:ext cx="2590800" cy="369332"/>
          </a:xfrm>
          <a:prstGeom prst="rect">
            <a:avLst/>
          </a:prstGeom>
          <a:solidFill>
            <a:schemeClr val="accent1">
              <a:lumMod val="20000"/>
              <a:lumOff val="80000"/>
            </a:schemeClr>
          </a:solidFill>
        </p:spPr>
        <p:txBody>
          <a:bodyPr wrap="square" rtlCol="0">
            <a:spAutoFit/>
          </a:bodyPr>
          <a:lstStyle/>
          <a:p>
            <a:r>
              <a:rPr lang="en-US" b="1" dirty="0" smtClean="0"/>
              <a:t>Target Segment	</a:t>
            </a:r>
            <a:endParaRPr lang="en-US" b="1" dirty="0"/>
          </a:p>
        </p:txBody>
      </p:sp>
      <p:sp>
        <p:nvSpPr>
          <p:cNvPr id="6" name="TextBox 5"/>
          <p:cNvSpPr txBox="1"/>
          <p:nvPr/>
        </p:nvSpPr>
        <p:spPr>
          <a:xfrm>
            <a:off x="457200" y="4343400"/>
            <a:ext cx="2514600" cy="369332"/>
          </a:xfrm>
          <a:prstGeom prst="rect">
            <a:avLst/>
          </a:prstGeom>
          <a:solidFill>
            <a:schemeClr val="accent1">
              <a:lumMod val="20000"/>
              <a:lumOff val="80000"/>
            </a:schemeClr>
          </a:solidFill>
        </p:spPr>
        <p:txBody>
          <a:bodyPr wrap="square" rtlCol="0">
            <a:spAutoFit/>
          </a:bodyPr>
          <a:lstStyle/>
          <a:p>
            <a:r>
              <a:rPr lang="en-US" b="1" dirty="0" smtClean="0"/>
              <a:t>Geographic Segment</a:t>
            </a:r>
            <a:endParaRPr lang="en-US" b="1" dirty="0"/>
          </a:p>
        </p:txBody>
      </p:sp>
      <p:sp>
        <p:nvSpPr>
          <p:cNvPr id="7" name="TextBox 6"/>
          <p:cNvSpPr txBox="1"/>
          <p:nvPr/>
        </p:nvSpPr>
        <p:spPr>
          <a:xfrm>
            <a:off x="1981200" y="152400"/>
            <a:ext cx="4953000" cy="523220"/>
          </a:xfrm>
          <a:prstGeom prst="rect">
            <a:avLst/>
          </a:prstGeom>
          <a:solidFill>
            <a:schemeClr val="accent2">
              <a:lumMod val="20000"/>
              <a:lumOff val="80000"/>
            </a:schemeClr>
          </a:solidFill>
        </p:spPr>
        <p:txBody>
          <a:bodyPr wrap="square" rtlCol="0">
            <a:spAutoFit/>
          </a:bodyPr>
          <a:lstStyle/>
          <a:p>
            <a:pPr algn="ctr"/>
            <a:r>
              <a:rPr lang="en-US" sz="2800" b="1" dirty="0" smtClean="0"/>
              <a:t>What are the new segments?</a:t>
            </a:r>
            <a:endParaRPr lang="en-US" b="1" dirty="0"/>
          </a:p>
        </p:txBody>
      </p:sp>
      <p:sp>
        <p:nvSpPr>
          <p:cNvPr id="8" name="Rectangle 7"/>
          <p:cNvSpPr/>
          <p:nvPr/>
        </p:nvSpPr>
        <p:spPr>
          <a:xfrm>
            <a:off x="3200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5941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962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34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638800" y="1447800"/>
            <a:ext cx="3352800" cy="738664"/>
          </a:xfrm>
          <a:prstGeom prst="rect">
            <a:avLst/>
          </a:prstGeom>
          <a:solidFill>
            <a:schemeClr val="accent3">
              <a:lumMod val="20000"/>
              <a:lumOff val="80000"/>
            </a:schemeClr>
          </a:solidFill>
        </p:spPr>
        <p:txBody>
          <a:bodyPr wrap="square" rtlCol="0">
            <a:spAutoFit/>
          </a:bodyPr>
          <a:lstStyle/>
          <a:p>
            <a:r>
              <a:rPr lang="en-US" sz="1400" b="1" dirty="0" smtClean="0"/>
              <a:t>31 Ministry of Personnel, PG, etc.</a:t>
            </a:r>
          </a:p>
          <a:p>
            <a:r>
              <a:rPr lang="en-US" sz="1400" b="1" dirty="0" smtClean="0"/>
              <a:t>311 Dept. of personnel</a:t>
            </a:r>
          </a:p>
          <a:p>
            <a:r>
              <a:rPr lang="en-US" sz="1400" b="1" dirty="0" smtClean="0"/>
              <a:t>31101 Secretariat</a:t>
            </a:r>
            <a:endParaRPr lang="en-US" sz="1400" b="1" dirty="0"/>
          </a:p>
        </p:txBody>
      </p:sp>
      <p:sp>
        <p:nvSpPr>
          <p:cNvPr id="14" name="Rectangle 13"/>
          <p:cNvSpPr/>
          <p:nvPr/>
        </p:nvSpPr>
        <p:spPr>
          <a:xfrm>
            <a:off x="4724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343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62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581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200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581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3200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105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5562600" y="2590800"/>
            <a:ext cx="3276600" cy="954107"/>
          </a:xfrm>
          <a:prstGeom prst="rect">
            <a:avLst/>
          </a:prstGeom>
          <a:solidFill>
            <a:schemeClr val="accent3">
              <a:lumMod val="20000"/>
              <a:lumOff val="80000"/>
            </a:schemeClr>
          </a:solidFill>
        </p:spPr>
        <p:txBody>
          <a:bodyPr wrap="square" rtlCol="0">
            <a:spAutoFit/>
          </a:bodyPr>
          <a:lstStyle/>
          <a:p>
            <a:r>
              <a:rPr lang="en-US" sz="1400" b="1" dirty="0" smtClean="0"/>
              <a:t>Recipient type – AB, PSUs, etc.</a:t>
            </a:r>
          </a:p>
          <a:p>
            <a:r>
              <a:rPr lang="en-US" sz="1400" b="1" dirty="0" smtClean="0"/>
              <a:t>Recipient Number</a:t>
            </a:r>
          </a:p>
          <a:p>
            <a:r>
              <a:rPr lang="en-US" sz="1400" b="1" dirty="0" smtClean="0"/>
              <a:t>10 – Autonomous Bodies</a:t>
            </a:r>
          </a:p>
          <a:p>
            <a:r>
              <a:rPr lang="en-US" sz="1400" b="1" dirty="0" smtClean="0"/>
              <a:t>000003 - AIIMS</a:t>
            </a:r>
            <a:endParaRPr lang="en-US" sz="1400" b="1" dirty="0"/>
          </a:p>
        </p:txBody>
      </p:sp>
      <p:sp>
        <p:nvSpPr>
          <p:cNvPr id="23" name="Rectangle 22"/>
          <p:cNvSpPr/>
          <p:nvPr/>
        </p:nvSpPr>
        <p:spPr>
          <a:xfrm>
            <a:off x="3886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505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124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505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124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505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124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505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124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124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4267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3505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886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791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410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029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648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2590800" cy="369332"/>
          </a:xfrm>
          <a:prstGeom prst="rect">
            <a:avLst/>
          </a:prstGeom>
          <a:solidFill>
            <a:schemeClr val="accent1">
              <a:lumMod val="20000"/>
              <a:lumOff val="80000"/>
            </a:schemeClr>
          </a:solidFill>
        </p:spPr>
        <p:txBody>
          <a:bodyPr wrap="square" rtlCol="0">
            <a:spAutoFit/>
          </a:bodyPr>
          <a:lstStyle/>
          <a:p>
            <a:r>
              <a:rPr lang="en-US" b="1" dirty="0" smtClean="0"/>
              <a:t>Administrative Segment</a:t>
            </a:r>
            <a:endParaRPr lang="en-US" b="1" dirty="0"/>
          </a:p>
        </p:txBody>
      </p:sp>
      <p:sp>
        <p:nvSpPr>
          <p:cNvPr id="4" name="TextBox 3"/>
          <p:cNvSpPr txBox="1"/>
          <p:nvPr/>
        </p:nvSpPr>
        <p:spPr>
          <a:xfrm>
            <a:off x="457200" y="2667000"/>
            <a:ext cx="2590800" cy="369332"/>
          </a:xfrm>
          <a:prstGeom prst="rect">
            <a:avLst/>
          </a:prstGeom>
          <a:solidFill>
            <a:schemeClr val="accent1">
              <a:lumMod val="20000"/>
              <a:lumOff val="80000"/>
            </a:schemeClr>
          </a:solidFill>
        </p:spPr>
        <p:txBody>
          <a:bodyPr wrap="square" rtlCol="0">
            <a:spAutoFit/>
          </a:bodyPr>
          <a:lstStyle/>
          <a:p>
            <a:r>
              <a:rPr lang="en-US" b="1" dirty="0" smtClean="0"/>
              <a:t>Recipient Segment</a:t>
            </a:r>
            <a:endParaRPr lang="en-US" b="1" dirty="0"/>
          </a:p>
        </p:txBody>
      </p:sp>
      <p:sp>
        <p:nvSpPr>
          <p:cNvPr id="5" name="TextBox 4"/>
          <p:cNvSpPr txBox="1"/>
          <p:nvPr/>
        </p:nvSpPr>
        <p:spPr>
          <a:xfrm>
            <a:off x="457200" y="3657600"/>
            <a:ext cx="2590800" cy="369332"/>
          </a:xfrm>
          <a:prstGeom prst="rect">
            <a:avLst/>
          </a:prstGeom>
          <a:solidFill>
            <a:schemeClr val="accent1">
              <a:lumMod val="20000"/>
              <a:lumOff val="80000"/>
            </a:schemeClr>
          </a:solidFill>
        </p:spPr>
        <p:txBody>
          <a:bodyPr wrap="square" rtlCol="0">
            <a:spAutoFit/>
          </a:bodyPr>
          <a:lstStyle/>
          <a:p>
            <a:r>
              <a:rPr lang="en-US" b="1" dirty="0" smtClean="0"/>
              <a:t>Target Segment	</a:t>
            </a:r>
            <a:endParaRPr lang="en-US" b="1" dirty="0"/>
          </a:p>
        </p:txBody>
      </p:sp>
      <p:sp>
        <p:nvSpPr>
          <p:cNvPr id="6" name="TextBox 5"/>
          <p:cNvSpPr txBox="1"/>
          <p:nvPr/>
        </p:nvSpPr>
        <p:spPr>
          <a:xfrm>
            <a:off x="457200" y="4343400"/>
            <a:ext cx="2514600" cy="369332"/>
          </a:xfrm>
          <a:prstGeom prst="rect">
            <a:avLst/>
          </a:prstGeom>
          <a:solidFill>
            <a:schemeClr val="accent1">
              <a:lumMod val="20000"/>
              <a:lumOff val="80000"/>
            </a:schemeClr>
          </a:solidFill>
        </p:spPr>
        <p:txBody>
          <a:bodyPr wrap="square" rtlCol="0">
            <a:spAutoFit/>
          </a:bodyPr>
          <a:lstStyle/>
          <a:p>
            <a:r>
              <a:rPr lang="en-US" b="1" dirty="0" smtClean="0"/>
              <a:t>Geographic Segment</a:t>
            </a:r>
            <a:endParaRPr lang="en-US" b="1" dirty="0"/>
          </a:p>
        </p:txBody>
      </p:sp>
      <p:sp>
        <p:nvSpPr>
          <p:cNvPr id="7" name="TextBox 6"/>
          <p:cNvSpPr txBox="1"/>
          <p:nvPr/>
        </p:nvSpPr>
        <p:spPr>
          <a:xfrm>
            <a:off x="1981200" y="152400"/>
            <a:ext cx="4953000" cy="523220"/>
          </a:xfrm>
          <a:prstGeom prst="rect">
            <a:avLst/>
          </a:prstGeom>
          <a:solidFill>
            <a:schemeClr val="accent2">
              <a:lumMod val="20000"/>
              <a:lumOff val="80000"/>
            </a:schemeClr>
          </a:solidFill>
        </p:spPr>
        <p:txBody>
          <a:bodyPr wrap="square" rtlCol="0">
            <a:spAutoFit/>
          </a:bodyPr>
          <a:lstStyle/>
          <a:p>
            <a:pPr algn="ctr"/>
            <a:r>
              <a:rPr lang="en-US" sz="2800" b="1" dirty="0" smtClean="0"/>
              <a:t>What are the new segments?</a:t>
            </a:r>
            <a:endParaRPr lang="en-US" b="1" dirty="0"/>
          </a:p>
        </p:txBody>
      </p:sp>
      <p:sp>
        <p:nvSpPr>
          <p:cNvPr id="8" name="Rectangle 7"/>
          <p:cNvSpPr/>
          <p:nvPr/>
        </p:nvSpPr>
        <p:spPr>
          <a:xfrm>
            <a:off x="3200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5941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962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34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638800" y="1447800"/>
            <a:ext cx="3352800" cy="738664"/>
          </a:xfrm>
          <a:prstGeom prst="rect">
            <a:avLst/>
          </a:prstGeom>
          <a:solidFill>
            <a:schemeClr val="accent3">
              <a:lumMod val="20000"/>
              <a:lumOff val="80000"/>
            </a:schemeClr>
          </a:solidFill>
        </p:spPr>
        <p:txBody>
          <a:bodyPr wrap="square" rtlCol="0">
            <a:spAutoFit/>
          </a:bodyPr>
          <a:lstStyle/>
          <a:p>
            <a:r>
              <a:rPr lang="en-US" sz="1400" b="1" dirty="0" smtClean="0"/>
              <a:t>31 Ministry of Personnel, PG, etc.</a:t>
            </a:r>
          </a:p>
          <a:p>
            <a:r>
              <a:rPr lang="en-US" sz="1400" b="1" dirty="0" smtClean="0"/>
              <a:t>311 Dept. of personnel</a:t>
            </a:r>
          </a:p>
          <a:p>
            <a:r>
              <a:rPr lang="en-US" sz="1400" b="1" dirty="0" smtClean="0"/>
              <a:t>31101 Secretariat</a:t>
            </a:r>
            <a:endParaRPr lang="en-US" sz="1400" b="1" dirty="0"/>
          </a:p>
        </p:txBody>
      </p:sp>
      <p:sp>
        <p:nvSpPr>
          <p:cNvPr id="14" name="Rectangle 13"/>
          <p:cNvSpPr/>
          <p:nvPr/>
        </p:nvSpPr>
        <p:spPr>
          <a:xfrm>
            <a:off x="4724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343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62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581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200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581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3200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105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5562600" y="2590800"/>
            <a:ext cx="3276600" cy="954107"/>
          </a:xfrm>
          <a:prstGeom prst="rect">
            <a:avLst/>
          </a:prstGeom>
          <a:solidFill>
            <a:schemeClr val="accent3">
              <a:lumMod val="20000"/>
              <a:lumOff val="80000"/>
            </a:schemeClr>
          </a:solidFill>
        </p:spPr>
        <p:txBody>
          <a:bodyPr wrap="square" rtlCol="0">
            <a:spAutoFit/>
          </a:bodyPr>
          <a:lstStyle/>
          <a:p>
            <a:r>
              <a:rPr lang="en-US" sz="1400" b="1" dirty="0" smtClean="0"/>
              <a:t>Recipient type – AB, PSUs, etc.</a:t>
            </a:r>
          </a:p>
          <a:p>
            <a:r>
              <a:rPr lang="en-US" sz="1400" b="1" dirty="0" smtClean="0"/>
              <a:t>Recipient Number</a:t>
            </a:r>
          </a:p>
          <a:p>
            <a:r>
              <a:rPr lang="en-US" sz="1400" b="1" dirty="0" smtClean="0"/>
              <a:t>10 – Autonomous Bodies</a:t>
            </a:r>
          </a:p>
          <a:p>
            <a:r>
              <a:rPr lang="en-US" sz="1400" b="1" dirty="0" smtClean="0"/>
              <a:t>000003 - AIIMS</a:t>
            </a:r>
            <a:endParaRPr lang="en-US" sz="1400" b="1" dirty="0"/>
          </a:p>
        </p:txBody>
      </p:sp>
      <p:sp>
        <p:nvSpPr>
          <p:cNvPr id="23" name="Rectangle 22"/>
          <p:cNvSpPr/>
          <p:nvPr/>
        </p:nvSpPr>
        <p:spPr>
          <a:xfrm>
            <a:off x="3886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505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124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5562600" y="3657600"/>
            <a:ext cx="3276600" cy="523220"/>
          </a:xfrm>
          <a:prstGeom prst="rect">
            <a:avLst/>
          </a:prstGeom>
          <a:solidFill>
            <a:schemeClr val="accent3">
              <a:lumMod val="20000"/>
              <a:lumOff val="80000"/>
            </a:schemeClr>
          </a:solidFill>
        </p:spPr>
        <p:txBody>
          <a:bodyPr wrap="square" rtlCol="0">
            <a:spAutoFit/>
          </a:bodyPr>
          <a:lstStyle/>
          <a:p>
            <a:r>
              <a:rPr lang="en-US" sz="1400" b="1" dirty="0" smtClean="0"/>
              <a:t>001 – Women</a:t>
            </a:r>
          </a:p>
          <a:p>
            <a:r>
              <a:rPr lang="en-US" sz="1400" b="1" dirty="0" smtClean="0"/>
              <a:t>002 - SC</a:t>
            </a:r>
            <a:endParaRPr lang="en-US" sz="1400" b="1" dirty="0"/>
          </a:p>
        </p:txBody>
      </p:sp>
      <p:sp>
        <p:nvSpPr>
          <p:cNvPr id="27" name="Rectangle 26"/>
          <p:cNvSpPr/>
          <p:nvPr/>
        </p:nvSpPr>
        <p:spPr>
          <a:xfrm>
            <a:off x="3505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124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505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124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505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124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124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4267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3505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886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791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410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029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648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2590800" cy="369332"/>
          </a:xfrm>
          <a:prstGeom prst="rect">
            <a:avLst/>
          </a:prstGeom>
          <a:solidFill>
            <a:schemeClr val="accent1">
              <a:lumMod val="20000"/>
              <a:lumOff val="80000"/>
            </a:schemeClr>
          </a:solidFill>
        </p:spPr>
        <p:txBody>
          <a:bodyPr wrap="square" rtlCol="0">
            <a:spAutoFit/>
          </a:bodyPr>
          <a:lstStyle/>
          <a:p>
            <a:r>
              <a:rPr lang="en-US" b="1" dirty="0" smtClean="0"/>
              <a:t>Administrative Segment</a:t>
            </a:r>
            <a:endParaRPr lang="en-US" b="1" dirty="0"/>
          </a:p>
        </p:txBody>
      </p:sp>
      <p:sp>
        <p:nvSpPr>
          <p:cNvPr id="4" name="TextBox 3"/>
          <p:cNvSpPr txBox="1"/>
          <p:nvPr/>
        </p:nvSpPr>
        <p:spPr>
          <a:xfrm>
            <a:off x="457200" y="2667000"/>
            <a:ext cx="2590800" cy="369332"/>
          </a:xfrm>
          <a:prstGeom prst="rect">
            <a:avLst/>
          </a:prstGeom>
          <a:solidFill>
            <a:schemeClr val="accent1">
              <a:lumMod val="20000"/>
              <a:lumOff val="80000"/>
            </a:schemeClr>
          </a:solidFill>
        </p:spPr>
        <p:txBody>
          <a:bodyPr wrap="square" rtlCol="0">
            <a:spAutoFit/>
          </a:bodyPr>
          <a:lstStyle/>
          <a:p>
            <a:r>
              <a:rPr lang="en-US" b="1" dirty="0" smtClean="0"/>
              <a:t>Recipient Segment</a:t>
            </a:r>
            <a:endParaRPr lang="en-US" b="1" dirty="0"/>
          </a:p>
        </p:txBody>
      </p:sp>
      <p:sp>
        <p:nvSpPr>
          <p:cNvPr id="5" name="TextBox 4"/>
          <p:cNvSpPr txBox="1"/>
          <p:nvPr/>
        </p:nvSpPr>
        <p:spPr>
          <a:xfrm>
            <a:off x="457200" y="3657600"/>
            <a:ext cx="2590800" cy="369332"/>
          </a:xfrm>
          <a:prstGeom prst="rect">
            <a:avLst/>
          </a:prstGeom>
          <a:solidFill>
            <a:schemeClr val="accent1">
              <a:lumMod val="20000"/>
              <a:lumOff val="80000"/>
            </a:schemeClr>
          </a:solidFill>
        </p:spPr>
        <p:txBody>
          <a:bodyPr wrap="square" rtlCol="0">
            <a:spAutoFit/>
          </a:bodyPr>
          <a:lstStyle/>
          <a:p>
            <a:r>
              <a:rPr lang="en-US" b="1" dirty="0" smtClean="0"/>
              <a:t>Target Segment	</a:t>
            </a:r>
            <a:endParaRPr lang="en-US" b="1" dirty="0"/>
          </a:p>
        </p:txBody>
      </p:sp>
      <p:sp>
        <p:nvSpPr>
          <p:cNvPr id="6" name="TextBox 5"/>
          <p:cNvSpPr txBox="1"/>
          <p:nvPr/>
        </p:nvSpPr>
        <p:spPr>
          <a:xfrm>
            <a:off x="457200" y="4343400"/>
            <a:ext cx="2514600" cy="369332"/>
          </a:xfrm>
          <a:prstGeom prst="rect">
            <a:avLst/>
          </a:prstGeom>
          <a:solidFill>
            <a:schemeClr val="accent1">
              <a:lumMod val="20000"/>
              <a:lumOff val="80000"/>
            </a:schemeClr>
          </a:solidFill>
        </p:spPr>
        <p:txBody>
          <a:bodyPr wrap="square" rtlCol="0">
            <a:spAutoFit/>
          </a:bodyPr>
          <a:lstStyle/>
          <a:p>
            <a:r>
              <a:rPr lang="en-US" b="1" dirty="0" smtClean="0"/>
              <a:t>Geographic Segment</a:t>
            </a:r>
            <a:endParaRPr lang="en-US" b="1" dirty="0"/>
          </a:p>
        </p:txBody>
      </p:sp>
      <p:sp>
        <p:nvSpPr>
          <p:cNvPr id="7" name="TextBox 6"/>
          <p:cNvSpPr txBox="1"/>
          <p:nvPr/>
        </p:nvSpPr>
        <p:spPr>
          <a:xfrm>
            <a:off x="1981200" y="152400"/>
            <a:ext cx="4953000" cy="523220"/>
          </a:xfrm>
          <a:prstGeom prst="rect">
            <a:avLst/>
          </a:prstGeom>
          <a:solidFill>
            <a:schemeClr val="accent2">
              <a:lumMod val="20000"/>
              <a:lumOff val="80000"/>
            </a:schemeClr>
          </a:solidFill>
        </p:spPr>
        <p:txBody>
          <a:bodyPr wrap="square" rtlCol="0">
            <a:spAutoFit/>
          </a:bodyPr>
          <a:lstStyle/>
          <a:p>
            <a:pPr algn="ctr"/>
            <a:r>
              <a:rPr lang="en-US" sz="2800" b="1" dirty="0" smtClean="0"/>
              <a:t>What are the new segments?</a:t>
            </a:r>
            <a:endParaRPr lang="en-US" b="1" dirty="0"/>
          </a:p>
        </p:txBody>
      </p:sp>
      <p:sp>
        <p:nvSpPr>
          <p:cNvPr id="8" name="Rectangle 7"/>
          <p:cNvSpPr/>
          <p:nvPr/>
        </p:nvSpPr>
        <p:spPr>
          <a:xfrm>
            <a:off x="3200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5941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962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34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72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638800" y="1447800"/>
            <a:ext cx="3352800" cy="738664"/>
          </a:xfrm>
          <a:prstGeom prst="rect">
            <a:avLst/>
          </a:prstGeom>
          <a:solidFill>
            <a:schemeClr val="accent3">
              <a:lumMod val="20000"/>
              <a:lumOff val="80000"/>
            </a:schemeClr>
          </a:solidFill>
        </p:spPr>
        <p:txBody>
          <a:bodyPr wrap="square" rtlCol="0">
            <a:spAutoFit/>
          </a:bodyPr>
          <a:lstStyle/>
          <a:p>
            <a:r>
              <a:rPr lang="en-US" sz="1400" b="1" dirty="0" smtClean="0"/>
              <a:t>31 Ministry of Personnel, PG, etc.</a:t>
            </a:r>
          </a:p>
          <a:p>
            <a:r>
              <a:rPr lang="en-US" sz="1400" b="1" dirty="0" smtClean="0"/>
              <a:t>311 Dept. of personnel</a:t>
            </a:r>
          </a:p>
          <a:p>
            <a:r>
              <a:rPr lang="en-US" sz="1400" b="1" dirty="0" smtClean="0"/>
              <a:t>31101 Secretariat</a:t>
            </a:r>
            <a:endParaRPr lang="en-US" sz="1400" b="1" dirty="0"/>
          </a:p>
        </p:txBody>
      </p:sp>
      <p:sp>
        <p:nvSpPr>
          <p:cNvPr id="14" name="Rectangle 13"/>
          <p:cNvSpPr/>
          <p:nvPr/>
        </p:nvSpPr>
        <p:spPr>
          <a:xfrm>
            <a:off x="4724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343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62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581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200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581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3200400" y="266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105400" y="2895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5562600" y="2590800"/>
            <a:ext cx="3276600" cy="954107"/>
          </a:xfrm>
          <a:prstGeom prst="rect">
            <a:avLst/>
          </a:prstGeom>
          <a:solidFill>
            <a:schemeClr val="accent3">
              <a:lumMod val="20000"/>
              <a:lumOff val="80000"/>
            </a:schemeClr>
          </a:solidFill>
        </p:spPr>
        <p:txBody>
          <a:bodyPr wrap="square" rtlCol="0">
            <a:spAutoFit/>
          </a:bodyPr>
          <a:lstStyle/>
          <a:p>
            <a:r>
              <a:rPr lang="en-US" sz="1400" b="1" dirty="0" smtClean="0"/>
              <a:t>Recipient type – AB, PSUs, etc.</a:t>
            </a:r>
          </a:p>
          <a:p>
            <a:r>
              <a:rPr lang="en-US" sz="1400" b="1" dirty="0" smtClean="0"/>
              <a:t>Recipient Number</a:t>
            </a:r>
          </a:p>
          <a:p>
            <a:r>
              <a:rPr lang="en-US" sz="1400" b="1" dirty="0" smtClean="0"/>
              <a:t>10 – Autonomous Bodies</a:t>
            </a:r>
          </a:p>
          <a:p>
            <a:r>
              <a:rPr lang="en-US" sz="1400" b="1" dirty="0" smtClean="0"/>
              <a:t>000003 - AIIMS</a:t>
            </a:r>
            <a:endParaRPr lang="en-US" sz="1400" b="1" dirty="0"/>
          </a:p>
        </p:txBody>
      </p:sp>
      <p:sp>
        <p:nvSpPr>
          <p:cNvPr id="23" name="Rectangle 22"/>
          <p:cNvSpPr/>
          <p:nvPr/>
        </p:nvSpPr>
        <p:spPr>
          <a:xfrm>
            <a:off x="3886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505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1242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5562600" y="3657600"/>
            <a:ext cx="3276600" cy="523220"/>
          </a:xfrm>
          <a:prstGeom prst="rect">
            <a:avLst/>
          </a:prstGeom>
          <a:solidFill>
            <a:schemeClr val="accent3">
              <a:lumMod val="20000"/>
              <a:lumOff val="80000"/>
            </a:schemeClr>
          </a:solidFill>
        </p:spPr>
        <p:txBody>
          <a:bodyPr wrap="square" rtlCol="0">
            <a:spAutoFit/>
          </a:bodyPr>
          <a:lstStyle/>
          <a:p>
            <a:r>
              <a:rPr lang="en-US" sz="1400" b="1" dirty="0" smtClean="0"/>
              <a:t>001 – Women</a:t>
            </a:r>
          </a:p>
          <a:p>
            <a:r>
              <a:rPr lang="en-US" sz="1400" b="1" dirty="0" smtClean="0"/>
              <a:t>002 - SC</a:t>
            </a:r>
            <a:endParaRPr lang="en-US" sz="1400" b="1" dirty="0"/>
          </a:p>
        </p:txBody>
      </p:sp>
      <p:sp>
        <p:nvSpPr>
          <p:cNvPr id="27" name="Rectangle 26"/>
          <p:cNvSpPr/>
          <p:nvPr/>
        </p:nvSpPr>
        <p:spPr>
          <a:xfrm>
            <a:off x="3505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124200" y="4267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505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124200" y="4495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505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124200" y="4724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124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4267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3505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886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791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410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029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6482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3886200" y="4191000"/>
            <a:ext cx="1371600" cy="307777"/>
          </a:xfrm>
          <a:prstGeom prst="rect">
            <a:avLst/>
          </a:prstGeom>
          <a:noFill/>
        </p:spPr>
        <p:txBody>
          <a:bodyPr wrap="square" rtlCol="0">
            <a:spAutoFit/>
          </a:bodyPr>
          <a:lstStyle/>
          <a:p>
            <a:r>
              <a:rPr lang="en-US" sz="1400" b="1" dirty="0" smtClean="0"/>
              <a:t>Special Areas</a:t>
            </a:r>
            <a:endParaRPr lang="en-US" sz="1400" b="1" dirty="0"/>
          </a:p>
        </p:txBody>
      </p:sp>
      <p:sp>
        <p:nvSpPr>
          <p:cNvPr id="42" name="TextBox 41"/>
          <p:cNvSpPr txBox="1"/>
          <p:nvPr/>
        </p:nvSpPr>
        <p:spPr>
          <a:xfrm>
            <a:off x="3886200" y="4419600"/>
            <a:ext cx="1219200" cy="307777"/>
          </a:xfrm>
          <a:prstGeom prst="rect">
            <a:avLst/>
          </a:prstGeom>
          <a:noFill/>
        </p:spPr>
        <p:txBody>
          <a:bodyPr wrap="square" rtlCol="0">
            <a:spAutoFit/>
          </a:bodyPr>
          <a:lstStyle/>
          <a:p>
            <a:r>
              <a:rPr lang="en-US" sz="1400" b="1" dirty="0" smtClean="0"/>
              <a:t>States</a:t>
            </a:r>
            <a:endParaRPr lang="en-US" sz="1400" b="1" dirty="0"/>
          </a:p>
        </p:txBody>
      </p:sp>
      <p:sp>
        <p:nvSpPr>
          <p:cNvPr id="43" name="TextBox 42"/>
          <p:cNvSpPr txBox="1"/>
          <p:nvPr/>
        </p:nvSpPr>
        <p:spPr>
          <a:xfrm>
            <a:off x="3886200" y="4648200"/>
            <a:ext cx="1219200" cy="307777"/>
          </a:xfrm>
          <a:prstGeom prst="rect">
            <a:avLst/>
          </a:prstGeom>
          <a:noFill/>
        </p:spPr>
        <p:txBody>
          <a:bodyPr wrap="square" rtlCol="0">
            <a:spAutoFit/>
          </a:bodyPr>
          <a:lstStyle/>
          <a:p>
            <a:r>
              <a:rPr lang="en-US" sz="1400" b="1" dirty="0" smtClean="0"/>
              <a:t>Districts</a:t>
            </a:r>
            <a:endParaRPr lang="en-US" sz="1400" b="1" dirty="0"/>
          </a:p>
        </p:txBody>
      </p:sp>
      <p:sp>
        <p:nvSpPr>
          <p:cNvPr id="44" name="TextBox 43"/>
          <p:cNvSpPr txBox="1"/>
          <p:nvPr/>
        </p:nvSpPr>
        <p:spPr>
          <a:xfrm>
            <a:off x="6324600" y="4800600"/>
            <a:ext cx="2438400" cy="954107"/>
          </a:xfrm>
          <a:prstGeom prst="rect">
            <a:avLst/>
          </a:prstGeom>
          <a:noFill/>
        </p:spPr>
        <p:txBody>
          <a:bodyPr wrap="square" rtlCol="0">
            <a:spAutoFit/>
          </a:bodyPr>
          <a:lstStyle/>
          <a:p>
            <a:r>
              <a:rPr lang="en-US" sz="1400" b="1" dirty="0" smtClean="0"/>
              <a:t>Local Bodies i.e. PRIs and ULBs; they shall have the same code as in recipient segment</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711891"/>
          </a:xfrm>
        </p:spPr>
        <p:txBody>
          <a:bodyPr>
            <a:normAutofit fontScale="92500" lnSpcReduction="10000"/>
          </a:bodyPr>
          <a:lstStyle/>
          <a:p>
            <a:r>
              <a:rPr kumimoji="0" lang="en-US" sz="2800" b="1" kern="1200" dirty="0" smtClean="0">
                <a:solidFill>
                  <a:schemeClr val="tx1"/>
                </a:solidFill>
                <a:latin typeface="+mn-lt"/>
                <a:ea typeface="+mn-ea"/>
                <a:cs typeface="+mn-cs"/>
              </a:rPr>
              <a:t>Current position: </a:t>
            </a:r>
          </a:p>
          <a:p>
            <a:pPr lvl="1"/>
            <a:r>
              <a:rPr lang="en-US" sz="2300" b="1" dirty="0" smtClean="0"/>
              <a:t>E</a:t>
            </a:r>
            <a:r>
              <a:rPr kumimoji="0" lang="en-US" sz="2300" b="1" kern="1200" dirty="0" smtClean="0">
                <a:solidFill>
                  <a:schemeClr val="tx1"/>
                </a:solidFill>
                <a:latin typeface="+mn-lt"/>
                <a:ea typeface="+mn-ea"/>
                <a:cs typeface="+mn-cs"/>
              </a:rPr>
              <a:t>ach function broken into minor heads (“programmes”)</a:t>
            </a:r>
          </a:p>
          <a:p>
            <a:pPr lvl="1"/>
            <a:r>
              <a:rPr lang="en-US" sz="2400" b="1" dirty="0" smtClean="0"/>
              <a:t>Programmes are subordinate to functions</a:t>
            </a:r>
          </a:p>
          <a:p>
            <a:pPr lvl="1"/>
            <a:r>
              <a:rPr kumimoji="0" lang="en-US" sz="2300" b="1" kern="1200" dirty="0" smtClean="0">
                <a:solidFill>
                  <a:schemeClr val="tx1"/>
                </a:solidFill>
                <a:latin typeface="+mn-lt"/>
                <a:ea typeface="+mn-ea"/>
                <a:cs typeface="+mn-cs"/>
              </a:rPr>
              <a:t>Programmes represent quite detailed classification of spending</a:t>
            </a:r>
          </a:p>
          <a:p>
            <a:r>
              <a:rPr kumimoji="0" lang="en-US" sz="2800" b="1" kern="1200" dirty="0" smtClean="0">
                <a:solidFill>
                  <a:schemeClr val="tx1"/>
                </a:solidFill>
                <a:latin typeface="+mn-lt"/>
                <a:ea typeface="+mn-ea"/>
                <a:cs typeface="+mn-cs"/>
              </a:rPr>
              <a:t>Sundara</a:t>
            </a:r>
            <a:r>
              <a:rPr lang="en-US" sz="2800" b="1" dirty="0" smtClean="0"/>
              <a:t>murti: programmes independent of functions</a:t>
            </a:r>
            <a:endParaRPr kumimoji="0" lang="en-US" sz="2800" b="1" kern="1200" dirty="0" smtClean="0">
              <a:solidFill>
                <a:schemeClr val="tx1"/>
              </a:solidFill>
              <a:latin typeface="+mn-lt"/>
              <a:ea typeface="+mn-ea"/>
              <a:cs typeface="+mn-cs"/>
            </a:endParaRPr>
          </a:p>
          <a:p>
            <a:r>
              <a:rPr lang="en-US" sz="2600" b="1" dirty="0" smtClean="0"/>
              <a:t>Programmes as b</a:t>
            </a:r>
            <a:r>
              <a:rPr kumimoji="0" lang="en-US" sz="2600" b="1" kern="1200" dirty="0" smtClean="0">
                <a:solidFill>
                  <a:schemeClr val="tx1"/>
                </a:solidFill>
                <a:latin typeface="+mn-lt"/>
                <a:ea typeface="+mn-ea"/>
                <a:cs typeface="+mn-cs"/>
              </a:rPr>
              <a:t>road categories of spending</a:t>
            </a:r>
          </a:p>
          <a:p>
            <a:pPr lvl="1"/>
            <a:r>
              <a:rPr kumimoji="0" lang="en-US" sz="2300" b="1" kern="1200" dirty="0" smtClean="0">
                <a:solidFill>
                  <a:schemeClr val="tx1"/>
                </a:solidFill>
                <a:latin typeface="+mn-lt"/>
                <a:ea typeface="+mn-ea"/>
                <a:cs typeface="+mn-cs"/>
              </a:rPr>
              <a:t>Big picture government-wide spending priorities</a:t>
            </a:r>
          </a:p>
          <a:p>
            <a:pPr lvl="1"/>
            <a:r>
              <a:rPr lang="en-US" sz="2400" b="1" dirty="0" smtClean="0"/>
              <a:t>Higher-level than current minor heads</a:t>
            </a:r>
          </a:p>
          <a:p>
            <a:r>
              <a:rPr lang="en-US" sz="2600" b="1" dirty="0" smtClean="0"/>
              <a:t>Consistent with international practice</a:t>
            </a:r>
          </a:p>
          <a:p>
            <a:pPr lvl="1"/>
            <a:r>
              <a:rPr lang="en-US" sz="2400" b="1" dirty="0" smtClean="0"/>
              <a:t>Functions (COFOG) not in the budget classification</a:t>
            </a:r>
          </a:p>
          <a:p>
            <a:r>
              <a:rPr lang="en-US" sz="2600" b="1" dirty="0" smtClean="0"/>
              <a:t>Programmes specific to DDGs</a:t>
            </a:r>
          </a:p>
          <a:p>
            <a:pPr lvl="1"/>
            <a:r>
              <a:rPr lang="en-US" sz="2400" b="1" dirty="0" smtClean="0"/>
              <a:t>Reflecting budget authority of each DDG</a:t>
            </a:r>
          </a:p>
        </p:txBody>
      </p:sp>
      <p:sp>
        <p:nvSpPr>
          <p:cNvPr id="3" name="Title 2"/>
          <p:cNvSpPr>
            <a:spLocks noGrp="1"/>
          </p:cNvSpPr>
          <p:nvPr>
            <p:ph type="title"/>
          </p:nvPr>
        </p:nvSpPr>
        <p:spPr>
          <a:xfrm>
            <a:off x="457200" y="274638"/>
            <a:ext cx="8458200" cy="1143000"/>
          </a:xfrm>
          <a:solidFill>
            <a:schemeClr val="accent5">
              <a:lumMod val="50000"/>
            </a:schemeClr>
          </a:solidFill>
        </p:spPr>
        <p:txBody>
          <a:bodyPr>
            <a:normAutofit/>
          </a:bodyPr>
          <a:lstStyle/>
          <a:p>
            <a:pPr algn="l"/>
            <a:r>
              <a:rPr lang="en-US" sz="3200" b="1" dirty="0" smtClean="0">
                <a:solidFill>
                  <a:schemeClr val="bg1"/>
                </a:solidFill>
              </a:rPr>
              <a:t>Programmes, functions and the budget</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895600"/>
            <a:ext cx="1295400" cy="523220"/>
          </a:xfrm>
          <a:prstGeom prst="rect">
            <a:avLst/>
          </a:prstGeom>
          <a:solidFill>
            <a:schemeClr val="accent1">
              <a:lumMod val="20000"/>
              <a:lumOff val="80000"/>
            </a:schemeClr>
          </a:solidFill>
        </p:spPr>
        <p:txBody>
          <a:bodyPr wrap="square" rtlCol="0">
            <a:spAutoFit/>
          </a:bodyPr>
          <a:lstStyle/>
          <a:p>
            <a:r>
              <a:rPr lang="en-US" sz="1400" b="1" dirty="0" smtClean="0"/>
              <a:t>Department / Ministry</a:t>
            </a:r>
            <a:endParaRPr lang="en-US" sz="1400" b="1" dirty="0"/>
          </a:p>
        </p:txBody>
      </p:sp>
      <p:sp>
        <p:nvSpPr>
          <p:cNvPr id="6" name="TextBox 5"/>
          <p:cNvSpPr txBox="1"/>
          <p:nvPr/>
        </p:nvSpPr>
        <p:spPr>
          <a:xfrm>
            <a:off x="2514600" y="3581400"/>
            <a:ext cx="1066800" cy="738664"/>
          </a:xfrm>
          <a:prstGeom prst="rect">
            <a:avLst/>
          </a:prstGeom>
          <a:solidFill>
            <a:schemeClr val="accent6">
              <a:lumMod val="20000"/>
              <a:lumOff val="80000"/>
            </a:schemeClr>
          </a:solidFill>
        </p:spPr>
        <p:txBody>
          <a:bodyPr wrap="square" rtlCol="0">
            <a:spAutoFit/>
          </a:bodyPr>
          <a:lstStyle/>
          <a:p>
            <a:pPr algn="ctr"/>
            <a:r>
              <a:rPr lang="en-US" sz="1400" b="1" dirty="0" smtClean="0"/>
              <a:t>Results Framework Document</a:t>
            </a:r>
            <a:endParaRPr lang="en-US" sz="1400" b="1" dirty="0"/>
          </a:p>
        </p:txBody>
      </p:sp>
      <p:sp>
        <p:nvSpPr>
          <p:cNvPr id="7" name="TextBox 6"/>
          <p:cNvSpPr txBox="1"/>
          <p:nvPr/>
        </p:nvSpPr>
        <p:spPr>
          <a:xfrm>
            <a:off x="2514600" y="2895600"/>
            <a:ext cx="1066800" cy="523220"/>
          </a:xfrm>
          <a:prstGeom prst="rect">
            <a:avLst/>
          </a:prstGeom>
          <a:solidFill>
            <a:schemeClr val="accent6">
              <a:lumMod val="20000"/>
              <a:lumOff val="80000"/>
            </a:schemeClr>
          </a:solidFill>
        </p:spPr>
        <p:txBody>
          <a:bodyPr wrap="square" rtlCol="0">
            <a:spAutoFit/>
          </a:bodyPr>
          <a:lstStyle/>
          <a:p>
            <a:pPr algn="ctr"/>
            <a:r>
              <a:rPr lang="en-US" sz="1400" b="1" dirty="0" smtClean="0"/>
              <a:t>Outcome Budget</a:t>
            </a:r>
            <a:endParaRPr lang="en-US" sz="1400" b="1" dirty="0"/>
          </a:p>
        </p:txBody>
      </p:sp>
      <p:sp>
        <p:nvSpPr>
          <p:cNvPr id="8" name="TextBox 7"/>
          <p:cNvSpPr txBox="1"/>
          <p:nvPr/>
        </p:nvSpPr>
        <p:spPr>
          <a:xfrm>
            <a:off x="2514600" y="2286000"/>
            <a:ext cx="1066800" cy="523220"/>
          </a:xfrm>
          <a:prstGeom prst="rect">
            <a:avLst/>
          </a:prstGeom>
          <a:solidFill>
            <a:schemeClr val="accent6">
              <a:lumMod val="20000"/>
              <a:lumOff val="80000"/>
            </a:schemeClr>
          </a:solidFill>
        </p:spPr>
        <p:txBody>
          <a:bodyPr wrap="square" rtlCol="0">
            <a:spAutoFit/>
          </a:bodyPr>
          <a:lstStyle/>
          <a:p>
            <a:pPr algn="ctr"/>
            <a:r>
              <a:rPr lang="en-US" sz="1400" b="1" dirty="0" smtClean="0"/>
              <a:t>Line Item Budget</a:t>
            </a:r>
            <a:endParaRPr lang="en-US" sz="1400" b="1" dirty="0"/>
          </a:p>
        </p:txBody>
      </p:sp>
      <p:cxnSp>
        <p:nvCxnSpPr>
          <p:cNvPr id="10" name="Straight Connector 9"/>
          <p:cNvCxnSpPr>
            <a:stCxn id="5" idx="3"/>
            <a:endCxn id="7" idx="1"/>
          </p:cNvCxnSpPr>
          <p:nvPr/>
        </p:nvCxnSpPr>
        <p:spPr>
          <a:xfrm>
            <a:off x="1676400" y="315721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 idx="3"/>
            <a:endCxn id="8" idx="1"/>
          </p:cNvCxnSpPr>
          <p:nvPr/>
        </p:nvCxnSpPr>
        <p:spPr>
          <a:xfrm flipV="1">
            <a:off x="1676400" y="2547610"/>
            <a:ext cx="838200" cy="609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5" idx="3"/>
            <a:endCxn id="6" idx="1"/>
          </p:cNvCxnSpPr>
          <p:nvPr/>
        </p:nvCxnSpPr>
        <p:spPr>
          <a:xfrm>
            <a:off x="1676400" y="3157210"/>
            <a:ext cx="838200" cy="79352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48200" y="2895600"/>
            <a:ext cx="1066800" cy="523220"/>
          </a:xfrm>
          <a:prstGeom prst="rect">
            <a:avLst/>
          </a:prstGeom>
          <a:solidFill>
            <a:schemeClr val="accent1">
              <a:lumMod val="20000"/>
              <a:lumOff val="80000"/>
            </a:schemeClr>
          </a:solidFill>
        </p:spPr>
        <p:txBody>
          <a:bodyPr wrap="square" rtlCol="0">
            <a:spAutoFit/>
          </a:bodyPr>
          <a:lstStyle/>
          <a:p>
            <a:r>
              <a:rPr lang="en-US" sz="1400" b="1" dirty="0" smtClean="0"/>
              <a:t>Programme Budget</a:t>
            </a:r>
            <a:endParaRPr lang="en-US" sz="1400" b="1" dirty="0"/>
          </a:p>
        </p:txBody>
      </p:sp>
      <p:cxnSp>
        <p:nvCxnSpPr>
          <p:cNvPr id="19" name="Straight Connector 18"/>
          <p:cNvCxnSpPr>
            <a:stCxn id="7" idx="3"/>
            <a:endCxn id="15" idx="1"/>
          </p:cNvCxnSpPr>
          <p:nvPr/>
        </p:nvCxnSpPr>
        <p:spPr>
          <a:xfrm>
            <a:off x="3581400" y="315721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8" idx="3"/>
            <a:endCxn id="15" idx="1"/>
          </p:cNvCxnSpPr>
          <p:nvPr/>
        </p:nvCxnSpPr>
        <p:spPr>
          <a:xfrm>
            <a:off x="3581400" y="2547610"/>
            <a:ext cx="1066800" cy="609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6" idx="3"/>
            <a:endCxn id="15" idx="1"/>
          </p:cNvCxnSpPr>
          <p:nvPr/>
        </p:nvCxnSpPr>
        <p:spPr>
          <a:xfrm flipV="1">
            <a:off x="3581400" y="3157210"/>
            <a:ext cx="1066800" cy="79352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019800" y="3657600"/>
            <a:ext cx="1447800" cy="1169551"/>
          </a:xfrm>
          <a:prstGeom prst="rect">
            <a:avLst/>
          </a:prstGeom>
          <a:solidFill>
            <a:schemeClr val="accent3">
              <a:lumMod val="40000"/>
              <a:lumOff val="60000"/>
            </a:schemeClr>
          </a:solidFill>
        </p:spPr>
        <p:txBody>
          <a:bodyPr wrap="square" rtlCol="0">
            <a:spAutoFit/>
          </a:bodyPr>
          <a:lstStyle/>
          <a:p>
            <a:r>
              <a:rPr lang="en-US" sz="1400" b="1" dirty="0" smtClean="0"/>
              <a:t>Economic, Administrative, Recipient, Geographic, Target </a:t>
            </a:r>
            <a:endParaRPr lang="en-US" sz="1400" b="1" dirty="0"/>
          </a:p>
        </p:txBody>
      </p:sp>
      <p:sp>
        <p:nvSpPr>
          <p:cNvPr id="30" name="TextBox 29"/>
          <p:cNvSpPr txBox="1"/>
          <p:nvPr/>
        </p:nvSpPr>
        <p:spPr>
          <a:xfrm>
            <a:off x="6019800" y="2895600"/>
            <a:ext cx="1066800" cy="523220"/>
          </a:xfrm>
          <a:prstGeom prst="rect">
            <a:avLst/>
          </a:prstGeom>
          <a:solidFill>
            <a:schemeClr val="accent3">
              <a:lumMod val="40000"/>
              <a:lumOff val="60000"/>
            </a:schemeClr>
          </a:solidFill>
        </p:spPr>
        <p:txBody>
          <a:bodyPr wrap="square" rtlCol="0">
            <a:spAutoFit/>
          </a:bodyPr>
          <a:lstStyle/>
          <a:p>
            <a:r>
              <a:rPr lang="en-US" sz="1400" b="1" dirty="0" smtClean="0"/>
              <a:t>Programme –Scheme </a:t>
            </a:r>
            <a:endParaRPr lang="en-US" sz="1400" b="1" dirty="0"/>
          </a:p>
        </p:txBody>
      </p:sp>
      <p:sp>
        <p:nvSpPr>
          <p:cNvPr id="31" name="TextBox 30"/>
          <p:cNvSpPr txBox="1"/>
          <p:nvPr/>
        </p:nvSpPr>
        <p:spPr>
          <a:xfrm>
            <a:off x="6019800" y="2133600"/>
            <a:ext cx="1066800" cy="523220"/>
          </a:xfrm>
          <a:prstGeom prst="rect">
            <a:avLst/>
          </a:prstGeom>
          <a:solidFill>
            <a:schemeClr val="accent3">
              <a:lumMod val="40000"/>
              <a:lumOff val="60000"/>
            </a:schemeClr>
          </a:solidFill>
        </p:spPr>
        <p:txBody>
          <a:bodyPr wrap="square" rtlCol="0">
            <a:spAutoFit/>
          </a:bodyPr>
          <a:lstStyle/>
          <a:p>
            <a:r>
              <a:rPr lang="en-US" sz="1400" b="1" dirty="0" smtClean="0"/>
              <a:t>Major / Sub Major Head</a:t>
            </a:r>
            <a:endParaRPr lang="en-US" sz="1400" b="1" dirty="0"/>
          </a:p>
        </p:txBody>
      </p:sp>
      <p:cxnSp>
        <p:nvCxnSpPr>
          <p:cNvPr id="33" name="Straight Connector 32"/>
          <p:cNvCxnSpPr>
            <a:stCxn id="15" idx="3"/>
            <a:endCxn id="30" idx="1"/>
          </p:cNvCxnSpPr>
          <p:nvPr/>
        </p:nvCxnSpPr>
        <p:spPr>
          <a:xfrm>
            <a:off x="5715000" y="315721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239000" y="2133600"/>
            <a:ext cx="1066800" cy="523220"/>
          </a:xfrm>
          <a:prstGeom prst="rect">
            <a:avLst/>
          </a:prstGeom>
          <a:solidFill>
            <a:schemeClr val="accent3">
              <a:lumMod val="40000"/>
              <a:lumOff val="60000"/>
            </a:schemeClr>
          </a:solidFill>
        </p:spPr>
        <p:txBody>
          <a:bodyPr wrap="square" rtlCol="0">
            <a:spAutoFit/>
          </a:bodyPr>
          <a:lstStyle/>
          <a:p>
            <a:r>
              <a:rPr lang="en-US" sz="1400" b="1" dirty="0" smtClean="0"/>
              <a:t>Functional (COFOG)</a:t>
            </a:r>
            <a:endParaRPr lang="en-US" sz="1400" b="1" dirty="0"/>
          </a:p>
        </p:txBody>
      </p:sp>
      <p:sp>
        <p:nvSpPr>
          <p:cNvPr id="35" name="TextBox 34"/>
          <p:cNvSpPr txBox="1"/>
          <p:nvPr/>
        </p:nvSpPr>
        <p:spPr>
          <a:xfrm>
            <a:off x="7239000" y="2895600"/>
            <a:ext cx="1219200" cy="523220"/>
          </a:xfrm>
          <a:prstGeom prst="rect">
            <a:avLst/>
          </a:prstGeom>
          <a:solidFill>
            <a:schemeClr val="accent3">
              <a:lumMod val="40000"/>
              <a:lumOff val="60000"/>
            </a:schemeClr>
          </a:solidFill>
        </p:spPr>
        <p:txBody>
          <a:bodyPr wrap="square" rtlCol="0">
            <a:spAutoFit/>
          </a:bodyPr>
          <a:lstStyle/>
          <a:p>
            <a:r>
              <a:rPr lang="en-US" sz="1400" b="1" dirty="0" smtClean="0"/>
              <a:t>Budget Classification</a:t>
            </a:r>
            <a:endParaRPr lang="en-US" sz="1400" b="1" dirty="0"/>
          </a:p>
        </p:txBody>
      </p:sp>
      <p:sp>
        <p:nvSpPr>
          <p:cNvPr id="36" name="TextBox 35"/>
          <p:cNvSpPr txBox="1"/>
          <p:nvPr/>
        </p:nvSpPr>
        <p:spPr>
          <a:xfrm>
            <a:off x="8610600" y="2971800"/>
            <a:ext cx="400110" cy="1752600"/>
          </a:xfrm>
          <a:prstGeom prst="rect">
            <a:avLst/>
          </a:prstGeom>
          <a:solidFill>
            <a:schemeClr val="accent3">
              <a:lumMod val="40000"/>
              <a:lumOff val="60000"/>
            </a:schemeClr>
          </a:solidFill>
        </p:spPr>
        <p:txBody>
          <a:bodyPr vert="vert" wrap="square" rtlCol="0">
            <a:spAutoFit/>
          </a:bodyPr>
          <a:lstStyle/>
          <a:p>
            <a:pPr algn="ctr"/>
            <a:r>
              <a:rPr lang="en-US" sz="1400" b="1" dirty="0" smtClean="0"/>
              <a:t>Accounting</a:t>
            </a:r>
            <a:endParaRPr lang="en-US" sz="1400" b="1" dirty="0"/>
          </a:p>
        </p:txBody>
      </p:sp>
      <p:cxnSp>
        <p:nvCxnSpPr>
          <p:cNvPr id="42" name="Straight Connector 41"/>
          <p:cNvCxnSpPr>
            <a:stCxn id="30" idx="3"/>
            <a:endCxn id="35" idx="1"/>
          </p:cNvCxnSpPr>
          <p:nvPr/>
        </p:nvCxnSpPr>
        <p:spPr>
          <a:xfrm>
            <a:off x="7086600" y="315721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1" idx="3"/>
            <a:endCxn id="34" idx="1"/>
          </p:cNvCxnSpPr>
          <p:nvPr/>
        </p:nvCxnSpPr>
        <p:spPr>
          <a:xfrm>
            <a:off x="7086600" y="239521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019800" y="1600200"/>
            <a:ext cx="2743200" cy="338554"/>
          </a:xfrm>
          <a:prstGeom prst="rect">
            <a:avLst/>
          </a:prstGeom>
          <a:solidFill>
            <a:schemeClr val="accent1">
              <a:lumMod val="20000"/>
              <a:lumOff val="80000"/>
            </a:schemeClr>
          </a:solidFill>
        </p:spPr>
        <p:txBody>
          <a:bodyPr wrap="square" rtlCol="0">
            <a:spAutoFit/>
          </a:bodyPr>
          <a:lstStyle/>
          <a:p>
            <a:pPr algn="ctr"/>
            <a:r>
              <a:rPr lang="en-US" sz="1600" b="1" dirty="0" smtClean="0"/>
              <a:t>Chart of Accounts</a:t>
            </a:r>
            <a:endParaRPr lang="en-US" sz="1600" b="1" dirty="0"/>
          </a:p>
        </p:txBody>
      </p:sp>
      <p:sp>
        <p:nvSpPr>
          <p:cNvPr id="46" name="TextBox 45"/>
          <p:cNvSpPr txBox="1"/>
          <p:nvPr/>
        </p:nvSpPr>
        <p:spPr>
          <a:xfrm>
            <a:off x="1676400" y="533400"/>
            <a:ext cx="6324600" cy="523220"/>
          </a:xfrm>
          <a:prstGeom prst="rect">
            <a:avLst/>
          </a:prstGeom>
          <a:solidFill>
            <a:schemeClr val="accent1">
              <a:lumMod val="20000"/>
              <a:lumOff val="80000"/>
            </a:schemeClr>
          </a:solidFill>
        </p:spPr>
        <p:txBody>
          <a:bodyPr wrap="square" rtlCol="0">
            <a:spAutoFit/>
          </a:bodyPr>
          <a:lstStyle/>
          <a:p>
            <a:pPr algn="ctr"/>
            <a:r>
              <a:rPr lang="en-US" sz="2800" b="1" dirty="0" smtClean="0"/>
              <a:t>Budgeting for Results</a:t>
            </a:r>
            <a:endParaRPr lang="en-US" sz="2800" b="1" dirty="0"/>
          </a:p>
        </p:txBody>
      </p:sp>
      <p:cxnSp>
        <p:nvCxnSpPr>
          <p:cNvPr id="48" name="Straight Arrow Connector 47"/>
          <p:cNvCxnSpPr/>
          <p:nvPr/>
        </p:nvCxnSpPr>
        <p:spPr>
          <a:xfrm>
            <a:off x="2057400" y="5638800"/>
            <a:ext cx="662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438400" y="5181600"/>
            <a:ext cx="1447800" cy="400110"/>
          </a:xfrm>
          <a:prstGeom prst="rect">
            <a:avLst/>
          </a:prstGeom>
          <a:noFill/>
        </p:spPr>
        <p:txBody>
          <a:bodyPr wrap="square" rtlCol="0">
            <a:spAutoFit/>
          </a:bodyPr>
          <a:lstStyle/>
          <a:p>
            <a:pPr algn="ctr"/>
            <a:r>
              <a:rPr lang="en-US" sz="2000" b="1" dirty="0" smtClean="0"/>
              <a:t>NOW</a:t>
            </a:r>
            <a:endParaRPr lang="en-US" sz="2000" b="1" dirty="0"/>
          </a:p>
        </p:txBody>
      </p:sp>
      <p:sp>
        <p:nvSpPr>
          <p:cNvPr id="50" name="TextBox 49"/>
          <p:cNvSpPr txBox="1"/>
          <p:nvPr/>
        </p:nvSpPr>
        <p:spPr>
          <a:xfrm>
            <a:off x="5867400" y="5181600"/>
            <a:ext cx="2590800" cy="400110"/>
          </a:xfrm>
          <a:prstGeom prst="rect">
            <a:avLst/>
          </a:prstGeom>
          <a:noFill/>
        </p:spPr>
        <p:txBody>
          <a:bodyPr wrap="square" rtlCol="0">
            <a:spAutoFit/>
          </a:bodyPr>
          <a:lstStyle/>
          <a:p>
            <a:pPr algn="ctr"/>
            <a:r>
              <a:rPr lang="en-US" sz="2000" b="1" dirty="0" smtClean="0"/>
              <a:t>Going Forward</a:t>
            </a:r>
            <a:endParaRPr lang="en-US" sz="2000" b="1" dirty="0"/>
          </a:p>
        </p:txBody>
      </p:sp>
      <p:sp>
        <p:nvSpPr>
          <p:cNvPr id="64" name="Right Brace 63"/>
          <p:cNvSpPr/>
          <p:nvPr/>
        </p:nvSpPr>
        <p:spPr>
          <a:xfrm>
            <a:off x="8382000" y="3200400"/>
            <a:ext cx="228600" cy="1905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pPr marR="0" algn="l" rtl="0"/>
            <a:r>
              <a:rPr lang="en-US" sz="3200" b="1" baseline="0" dirty="0" smtClean="0">
                <a:solidFill>
                  <a:schemeClr val="bg1"/>
                </a:solidFill>
              </a:rPr>
              <a:t>New Programme Segment</a:t>
            </a:r>
          </a:p>
        </p:txBody>
      </p:sp>
      <p:sp>
        <p:nvSpPr>
          <p:cNvPr id="3" name="Text Placeholder 2"/>
          <p:cNvSpPr>
            <a:spLocks noGrp="1"/>
          </p:cNvSpPr>
          <p:nvPr>
            <p:ph type="body" idx="1"/>
          </p:nvPr>
        </p:nvSpPr>
        <p:spPr/>
        <p:txBody>
          <a:bodyPr>
            <a:normAutofit lnSpcReduction="10000"/>
          </a:bodyPr>
          <a:lstStyle/>
          <a:p>
            <a:pPr marR="0" lvl="0" rtl="0"/>
            <a:r>
              <a:rPr lang="en-US" sz="2800" b="1" dirty="0" smtClean="0"/>
              <a:t>P</a:t>
            </a:r>
            <a:r>
              <a:rPr lang="en-US" sz="2800" b="1" baseline="0" dirty="0" smtClean="0"/>
              <a:t>rogrammes no longer parts of functions</a:t>
            </a:r>
          </a:p>
          <a:p>
            <a:pPr marR="0" lvl="0" rtl="0"/>
            <a:r>
              <a:rPr lang="en-US" sz="2800" b="1" dirty="0" smtClean="0"/>
              <a:t>P</a:t>
            </a:r>
            <a:r>
              <a:rPr lang="en-US" sz="2800" b="1" baseline="0" dirty="0" smtClean="0"/>
              <a:t>rogramme to which a scheme belongs doesn't depend upon function to which it belongs</a:t>
            </a:r>
          </a:p>
          <a:p>
            <a:r>
              <a:rPr lang="en-US" sz="2800" b="1" dirty="0" smtClean="0"/>
              <a:t>Programmes different from current minor heads</a:t>
            </a:r>
          </a:p>
          <a:p>
            <a:pPr marR="0" lvl="0" rtl="0"/>
            <a:r>
              <a:rPr lang="en-US" sz="2800" b="1" dirty="0" smtClean="0"/>
              <a:t>P</a:t>
            </a:r>
            <a:r>
              <a:rPr lang="en-US" sz="2800" b="1" baseline="0" dirty="0" smtClean="0"/>
              <a:t>rogrammes defined on the basis of key policy objectives of the department/ministry</a:t>
            </a:r>
          </a:p>
          <a:p>
            <a:r>
              <a:rPr lang="en-US" sz="2800" b="1" dirty="0" smtClean="0"/>
              <a:t>Tool for future outcome-based budgeting</a:t>
            </a:r>
          </a:p>
          <a:p>
            <a:pPr lvl="1"/>
            <a:r>
              <a:rPr lang="en-US" b="1" dirty="0" smtClean="0"/>
              <a:t>Performance management (RFD) linked to budget</a:t>
            </a:r>
          </a:p>
          <a:p>
            <a:pPr lvl="1"/>
            <a:r>
              <a:rPr lang="en-US" b="1" dirty="0" smtClean="0"/>
              <a:t>programme budgeting system</a:t>
            </a:r>
          </a:p>
          <a:p>
            <a:pPr marR="0" lvl="0" rtl="0"/>
            <a:endParaRPr lang="en-US" sz="2800" b="1" baseline="0" dirty="0" smtClean="0"/>
          </a:p>
          <a:p>
            <a:pPr marR="0" lvl="1" rtl="0"/>
            <a:endParaRPr lang="en-US" b="1" baseline="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a:solidFill>
            <a:schemeClr val="accent5">
              <a:lumMod val="50000"/>
            </a:schemeClr>
          </a:solidFill>
        </p:spPr>
        <p:txBody>
          <a:bodyPr>
            <a:normAutofit/>
          </a:bodyPr>
          <a:lstStyle/>
          <a:p>
            <a:pPr algn="l"/>
            <a:r>
              <a:rPr lang="en-US" sz="3200" b="1" dirty="0" smtClean="0">
                <a:solidFill>
                  <a:schemeClr val="bg1"/>
                </a:solidFill>
              </a:rPr>
              <a:t>Structure of Presentation</a:t>
            </a:r>
            <a:endParaRPr lang="en-US" sz="3200" b="1" dirty="0">
              <a:solidFill>
                <a:schemeClr val="bg1"/>
              </a:solidFill>
            </a:endParaRPr>
          </a:p>
        </p:txBody>
      </p:sp>
      <p:sp>
        <p:nvSpPr>
          <p:cNvPr id="3" name="Content Placeholder 2"/>
          <p:cNvSpPr>
            <a:spLocks noGrp="1"/>
          </p:cNvSpPr>
          <p:nvPr>
            <p:ph idx="1"/>
          </p:nvPr>
        </p:nvSpPr>
        <p:spPr/>
        <p:txBody>
          <a:bodyPr>
            <a:normAutofit/>
          </a:bodyPr>
          <a:lstStyle/>
          <a:p>
            <a:pPr marL="457200" indent="-457200">
              <a:buFont typeface="+mj-lt"/>
              <a:buAutoNum type="alphaLcPeriod"/>
            </a:pPr>
            <a:r>
              <a:rPr lang="en-US" sz="2400" b="1" dirty="0" smtClean="0"/>
              <a:t>Features of the New Classification Structure</a:t>
            </a:r>
          </a:p>
          <a:p>
            <a:pPr marL="457200" indent="-457200">
              <a:buFont typeface="+mj-lt"/>
              <a:buAutoNum type="alphaLcPeriod"/>
            </a:pPr>
            <a:r>
              <a:rPr lang="en-US" sz="2400" b="1" dirty="0" smtClean="0"/>
              <a:t>New Programme Segment – what is implies</a:t>
            </a:r>
          </a:p>
          <a:p>
            <a:pPr marL="457200" indent="-457200">
              <a:buFont typeface="+mj-lt"/>
              <a:buAutoNum type="alphaLcPeriod"/>
            </a:pPr>
            <a:r>
              <a:rPr lang="en-US" sz="2400" b="1" dirty="0" smtClean="0"/>
              <a:t>Developing guidelines for programme classification – basic concepts and practical guidance</a:t>
            </a:r>
          </a:p>
          <a:p>
            <a:pPr marL="457200" indent="-457200">
              <a:buFont typeface="+mj-lt"/>
              <a:buAutoNum type="alphaLcPeriod"/>
            </a:pPr>
            <a:r>
              <a:rPr lang="en-US" sz="2400" b="1" dirty="0" smtClean="0"/>
              <a:t>How the programme classification was implemented in 9 GoI department / Ministries</a:t>
            </a:r>
          </a:p>
          <a:p>
            <a:pPr marL="457200" indent="-457200">
              <a:buFont typeface="+mj-lt"/>
              <a:buAutoNum type="alphaLcPeriod"/>
            </a:pPr>
            <a:r>
              <a:rPr lang="en-US" sz="2400" b="1" dirty="0" smtClean="0"/>
              <a:t>Way Forward</a:t>
            </a:r>
          </a:p>
          <a:p>
            <a:pPr marL="457200" indent="-457200">
              <a:buFont typeface="+mj-lt"/>
              <a:buAutoNum type="alphaLcPeriod"/>
            </a:pPr>
            <a:endParaRPr lang="en-U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rmAutofit/>
          </a:bodyPr>
          <a:lstStyle/>
          <a:p>
            <a:pPr marR="0" algn="l" rtl="0"/>
            <a:r>
              <a:rPr lang="en-US" sz="3200" dirty="0" smtClean="0">
                <a:solidFill>
                  <a:schemeClr val="bg1"/>
                </a:solidFill>
              </a:rPr>
              <a:t>P</a:t>
            </a:r>
            <a:r>
              <a:rPr lang="en-US" sz="3200" b="1" baseline="0" dirty="0" smtClean="0">
                <a:solidFill>
                  <a:schemeClr val="bg1"/>
                </a:solidFill>
              </a:rPr>
              <a:t>rogrammes &amp; Key Policy Objectives</a:t>
            </a:r>
          </a:p>
        </p:txBody>
      </p:sp>
      <p:sp>
        <p:nvSpPr>
          <p:cNvPr id="3" name="Text Placeholder 2"/>
          <p:cNvSpPr>
            <a:spLocks noGrp="1"/>
          </p:cNvSpPr>
          <p:nvPr>
            <p:ph type="body" idx="1"/>
          </p:nvPr>
        </p:nvSpPr>
        <p:spPr/>
        <p:txBody>
          <a:bodyPr>
            <a:normAutofit/>
          </a:bodyPr>
          <a:lstStyle/>
          <a:p>
            <a:pPr marR="0" lvl="0" rtl="0"/>
            <a:r>
              <a:rPr lang="en-US" sz="2800" b="1" dirty="0" smtClean="0"/>
              <a:t>P</a:t>
            </a:r>
            <a:r>
              <a:rPr lang="en-US" sz="2800" b="1" baseline="0" dirty="0" smtClean="0"/>
              <a:t>rogrammes are groups of services (outputs)</a:t>
            </a:r>
          </a:p>
          <a:p>
            <a:pPr marR="0" lvl="1" rtl="0"/>
            <a:r>
              <a:rPr lang="en-US" b="1" baseline="0" dirty="0" smtClean="0"/>
              <a:t>Groups of schemes in the Indian context</a:t>
            </a:r>
          </a:p>
          <a:p>
            <a:pPr marR="0" lvl="0" rtl="0"/>
            <a:r>
              <a:rPr lang="en-US" sz="2800" b="1" baseline="0" dirty="0" smtClean="0"/>
              <a:t>Which have a common policy objective</a:t>
            </a:r>
          </a:p>
          <a:p>
            <a:pPr marR="0" lvl="0" rtl="0"/>
            <a:r>
              <a:rPr lang="en-US" sz="2800" b="1" baseline="0" dirty="0" smtClean="0"/>
              <a:t>What is known as an</a:t>
            </a:r>
            <a:r>
              <a:rPr lang="en-US" sz="2800" b="1" i="1" baseline="0" dirty="0" smtClean="0"/>
              <a:t> outcome</a:t>
            </a:r>
          </a:p>
          <a:p>
            <a:pPr marR="0" lvl="1" rtl="0"/>
            <a:r>
              <a:rPr lang="en-US" b="1" baseline="0" dirty="0" smtClean="0"/>
              <a:t>Specific type of positive change</a:t>
            </a:r>
          </a:p>
          <a:p>
            <a:pPr marR="0" lvl="1" rtl="0"/>
            <a:r>
              <a:rPr lang="en-US" b="1" baseline="0" dirty="0" smtClean="0"/>
              <a:t>Already the basis of the RFD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4525963"/>
          </a:xfrm>
        </p:spPr>
        <p:txBody>
          <a:bodyPr>
            <a:normAutofit/>
          </a:bodyPr>
          <a:lstStyle/>
          <a:p>
            <a:r>
              <a:rPr lang="en-US" b="1" dirty="0" smtClean="0"/>
              <a:t>Primary education programme objective:</a:t>
            </a:r>
          </a:p>
          <a:p>
            <a:pPr lvl="1">
              <a:buNone/>
            </a:pPr>
            <a:r>
              <a:rPr lang="en-US" b="1" dirty="0" smtClean="0">
                <a:solidFill>
                  <a:schemeClr val="accent1"/>
                </a:solidFill>
                <a:effectLst>
                  <a:outerShdw blurRad="38100" dist="38100" dir="2700000" algn="tl">
                    <a:srgbClr val="000000">
                      <a:alpha val="43137"/>
                    </a:srgbClr>
                  </a:outerShdw>
                </a:effectLst>
              </a:rPr>
              <a:t>Educated and socialized children</a:t>
            </a:r>
          </a:p>
          <a:p>
            <a:r>
              <a:rPr lang="en-US" b="1" dirty="0" smtClean="0"/>
              <a:t>Higher-level outcomes of education are:</a:t>
            </a:r>
          </a:p>
          <a:p>
            <a:pPr lvl="1">
              <a:buNone/>
            </a:pPr>
            <a:r>
              <a:rPr lang="en-US" b="1" dirty="0" smtClean="0">
                <a:solidFill>
                  <a:schemeClr val="accent1"/>
                </a:solidFill>
                <a:effectLst>
                  <a:outerShdw blurRad="38100" dist="38100" dir="2700000" algn="tl">
                    <a:srgbClr val="000000">
                      <a:alpha val="43137"/>
                    </a:srgbClr>
                  </a:outerShdw>
                </a:effectLst>
              </a:rPr>
              <a:t>Strong economy, social harmony, etc…</a:t>
            </a:r>
          </a:p>
          <a:p>
            <a:r>
              <a:rPr lang="en-US" b="1" dirty="0" smtClean="0"/>
              <a:t>Higher-level outcomes not programme specific</a:t>
            </a:r>
          </a:p>
          <a:p>
            <a:pPr lvl="1"/>
            <a:r>
              <a:rPr lang="en-US" b="1" dirty="0" smtClean="0"/>
              <a:t>Shared by many programs</a:t>
            </a:r>
          </a:p>
        </p:txBody>
      </p:sp>
      <p:sp>
        <p:nvSpPr>
          <p:cNvPr id="2" name="Title 1"/>
          <p:cNvSpPr>
            <a:spLocks noGrp="1"/>
          </p:cNvSpPr>
          <p:nvPr>
            <p:ph type="title"/>
          </p:nvPr>
        </p:nvSpPr>
        <p:spPr>
          <a:xfrm>
            <a:off x="457200" y="609600"/>
            <a:ext cx="8229600" cy="1143000"/>
          </a:xfrm>
          <a:solidFill>
            <a:schemeClr val="accent5">
              <a:lumMod val="50000"/>
            </a:schemeClr>
          </a:solidFill>
        </p:spPr>
        <p:txBody>
          <a:bodyPr>
            <a:noAutofit/>
          </a:bodyPr>
          <a:lstStyle/>
          <a:p>
            <a:pPr algn="l"/>
            <a:r>
              <a:rPr lang="en-US" sz="2400" b="1" dirty="0" smtClean="0">
                <a:solidFill>
                  <a:schemeClr val="bg1"/>
                </a:solidFill>
              </a:rPr>
              <a:t>Programme </a:t>
            </a:r>
            <a:r>
              <a:rPr lang="en-US" sz="2400" b="1" baseline="0" dirty="0" smtClean="0">
                <a:solidFill>
                  <a:schemeClr val="bg1"/>
                </a:solidFill>
              </a:rPr>
              <a:t>objectives are programme-specific outcomes</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rmAutofit/>
          </a:bodyPr>
          <a:lstStyle/>
          <a:p>
            <a:pPr marR="0" algn="l" rtl="0"/>
            <a:r>
              <a:rPr lang="en-US" sz="3200" b="1" baseline="0" dirty="0" smtClean="0">
                <a:solidFill>
                  <a:schemeClr val="bg1"/>
                </a:solidFill>
              </a:rPr>
              <a:t>Programme Budgeting</a:t>
            </a:r>
          </a:p>
        </p:txBody>
      </p:sp>
      <p:sp>
        <p:nvSpPr>
          <p:cNvPr id="3" name="Text Placeholder 2"/>
          <p:cNvSpPr>
            <a:spLocks noGrp="1"/>
          </p:cNvSpPr>
          <p:nvPr>
            <p:ph type="body" idx="1"/>
          </p:nvPr>
        </p:nvSpPr>
        <p:spPr>
          <a:xfrm>
            <a:off x="457200" y="1600200"/>
            <a:ext cx="8229600" cy="4724400"/>
          </a:xfrm>
        </p:spPr>
        <p:txBody>
          <a:bodyPr>
            <a:noAutofit/>
          </a:bodyPr>
          <a:lstStyle/>
          <a:p>
            <a:pPr marR="0" lvl="0" rtl="0"/>
            <a:r>
              <a:rPr lang="en-US" sz="2400" b="1" baseline="0" dirty="0" smtClean="0"/>
              <a:t>Internationally, programmes are the basis of</a:t>
            </a:r>
            <a:r>
              <a:rPr lang="en-US" sz="2400" b="1" i="1" baseline="0" dirty="0" smtClean="0"/>
              <a:t> programme budgeting systems</a:t>
            </a:r>
          </a:p>
          <a:p>
            <a:pPr marR="0" lvl="0" rtl="0"/>
            <a:r>
              <a:rPr lang="en-US" sz="2400" b="1" baseline="0" dirty="0" smtClean="0"/>
              <a:t>Budgeting</a:t>
            </a:r>
            <a:r>
              <a:rPr lang="en-US" sz="2400" b="1" dirty="0" smtClean="0"/>
              <a:t> </a:t>
            </a:r>
            <a:r>
              <a:rPr lang="en-US" sz="2400" b="1" baseline="0" dirty="0" smtClean="0"/>
              <a:t>on a programme basis</a:t>
            </a:r>
          </a:p>
          <a:p>
            <a:pPr marR="0" lvl="1" rtl="0"/>
            <a:r>
              <a:rPr lang="en-US" sz="2400" b="1" baseline="0" dirty="0" smtClean="0"/>
              <a:t>E.g. DDGs based on allocations to each program</a:t>
            </a:r>
          </a:p>
          <a:p>
            <a:pPr marR="0" lvl="0" rtl="0"/>
            <a:r>
              <a:rPr lang="en-US" sz="2400" b="1" baseline="0" dirty="0" smtClean="0"/>
              <a:t>Programmes cover all expenditure</a:t>
            </a:r>
          </a:p>
          <a:p>
            <a:pPr marR="0" lvl="1" rtl="0"/>
            <a:r>
              <a:rPr lang="en-US" sz="2400" b="1" baseline="0" dirty="0" smtClean="0"/>
              <a:t>Capital and recurrent; ongoing and temporary projects</a:t>
            </a:r>
          </a:p>
          <a:p>
            <a:pPr marR="0" lvl="0" rtl="0"/>
            <a:r>
              <a:rPr lang="en-US" sz="2400" b="1" baseline="0" dirty="0" smtClean="0"/>
              <a:t>Programmes as expenditure planning instrument</a:t>
            </a:r>
          </a:p>
          <a:p>
            <a:pPr marR="0" lvl="1" rtl="0"/>
            <a:r>
              <a:rPr lang="en-US" sz="2400" b="1" baseline="0" dirty="0" smtClean="0"/>
              <a:t>Deciding expenditure priorities</a:t>
            </a:r>
          </a:p>
          <a:p>
            <a:pPr marR="0" lvl="0" rtl="0"/>
            <a:r>
              <a:rPr lang="en-US" sz="2400" b="1" baseline="0" dirty="0" smtClean="0"/>
              <a:t>Programmes as focus of performance accountability</a:t>
            </a:r>
          </a:p>
          <a:p>
            <a:pPr marR="0" lvl="1" rtl="0"/>
            <a:r>
              <a:rPr lang="en-US" sz="2400" b="1" baseline="0" dirty="0" smtClean="0"/>
              <a:t>Objectives &amp; performance indicators for each program</a:t>
            </a:r>
          </a:p>
          <a:p>
            <a:pPr marR="0" lvl="1" rtl="0"/>
            <a:r>
              <a:rPr lang="en-US" sz="2400" b="1" baseline="0" dirty="0" smtClean="0"/>
              <a:t>Performance examined during budget preparation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a:bodyPr>
          <a:lstStyle/>
          <a:p>
            <a:r>
              <a:rPr lang="en-US" sz="2800" b="1" dirty="0" smtClean="0"/>
              <a:t>Principles to guide definition of programmes</a:t>
            </a:r>
          </a:p>
          <a:p>
            <a:pPr lvl="1"/>
            <a:r>
              <a:rPr lang="en-US" b="1" dirty="0" smtClean="0"/>
              <a:t>To ensure common approach across whole GOI  &amp; states</a:t>
            </a:r>
          </a:p>
          <a:p>
            <a:r>
              <a:rPr lang="en-US" sz="2800" b="1" dirty="0" smtClean="0"/>
              <a:t>Consistent with Sundaramurti Committee principles</a:t>
            </a:r>
          </a:p>
          <a:p>
            <a:r>
              <a:rPr lang="en-US" sz="2800" b="1" dirty="0" smtClean="0"/>
              <a:t>Easily understood principles</a:t>
            </a:r>
          </a:p>
          <a:p>
            <a:pPr lvl="1"/>
            <a:r>
              <a:rPr lang="en-US" b="1" dirty="0" smtClean="0"/>
              <a:t>Ministries/departments can “own” the process of programme development</a:t>
            </a:r>
          </a:p>
          <a:p>
            <a:r>
              <a:rPr lang="en-US" sz="2800" b="1" dirty="0" smtClean="0"/>
              <a:t>Principles recognize Indian administrative structures</a:t>
            </a:r>
          </a:p>
          <a:p>
            <a:pPr lvl="1"/>
            <a:r>
              <a:rPr lang="en-US" b="1" dirty="0" smtClean="0"/>
              <a:t>Budgetary autonomy of DDGs</a:t>
            </a:r>
          </a:p>
        </p:txBody>
      </p:sp>
      <p:sp>
        <p:nvSpPr>
          <p:cNvPr id="3" name="Title 2"/>
          <p:cNvSpPr>
            <a:spLocks noGrp="1"/>
          </p:cNvSpPr>
          <p:nvPr>
            <p:ph type="title"/>
          </p:nvPr>
        </p:nvSpPr>
        <p:spPr>
          <a:solidFill>
            <a:schemeClr val="accent5">
              <a:lumMod val="50000"/>
            </a:schemeClr>
          </a:solidFill>
        </p:spPr>
        <p:txBody>
          <a:bodyPr>
            <a:normAutofit/>
          </a:bodyPr>
          <a:lstStyle/>
          <a:p>
            <a:pPr algn="l"/>
            <a:r>
              <a:rPr kumimoji="0" lang="en-US" sz="3200" b="1" kern="1200" dirty="0" smtClean="0">
                <a:solidFill>
                  <a:schemeClr val="bg1"/>
                </a:solidFill>
                <a:effectLst>
                  <a:outerShdw blurRad="31750" dist="25400" dir="5400000" algn="tl" rotWithShape="0">
                    <a:srgbClr val="000000">
                      <a:alpha val="25000"/>
                    </a:srgbClr>
                  </a:outerShdw>
                </a:effectLst>
              </a:rPr>
              <a:t>Guidelines – the background</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43200"/>
            <a:ext cx="8229600" cy="3721291"/>
          </a:xfrm>
        </p:spPr>
        <p:txBody>
          <a:bodyPr>
            <a:normAutofit fontScale="92500" lnSpcReduction="10000"/>
          </a:bodyPr>
          <a:lstStyle/>
          <a:p>
            <a:r>
              <a:rPr lang="en-US" dirty="0" smtClean="0"/>
              <a:t>E.g. </a:t>
            </a:r>
            <a:r>
              <a:rPr lang="en-US" i="1" dirty="0" smtClean="0"/>
              <a:t>Agricultural Cooperation, Marketing &amp; Statistics </a:t>
            </a:r>
            <a:r>
              <a:rPr lang="en-US" dirty="0" smtClean="0"/>
              <a:t>programme</a:t>
            </a:r>
          </a:p>
          <a:p>
            <a:pPr lvl="1"/>
            <a:r>
              <a:rPr lang="en-US" dirty="0" smtClean="0"/>
              <a:t>Outcome: farmers have access to credit and are able to efficiently market their production</a:t>
            </a:r>
          </a:p>
          <a:p>
            <a:pPr lvl="1"/>
            <a:r>
              <a:rPr lang="en-US" dirty="0" smtClean="0"/>
              <a:t>Outputs (services): marketing services, support for cooperatives, export quality assurance system, etc…</a:t>
            </a:r>
          </a:p>
          <a:p>
            <a:r>
              <a:rPr lang="en-US" dirty="0" smtClean="0"/>
              <a:t>Services delivered to citizens, and objective of providing those services</a:t>
            </a:r>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Principle of Results-Based Programmes</a:t>
            </a:r>
            <a:endParaRPr lang="en-US" sz="3200" b="1" dirty="0">
              <a:solidFill>
                <a:schemeClr val="bg1"/>
              </a:solidFill>
            </a:endParaRPr>
          </a:p>
        </p:txBody>
      </p:sp>
      <p:sp>
        <p:nvSpPr>
          <p:cNvPr id="4" name="TextBox 3"/>
          <p:cNvSpPr txBox="1"/>
          <p:nvPr/>
        </p:nvSpPr>
        <p:spPr>
          <a:xfrm>
            <a:off x="457200" y="1676400"/>
            <a:ext cx="8153400" cy="1015663"/>
          </a:xfrm>
          <a:prstGeom prst="rect">
            <a:avLst/>
          </a:prstGeom>
          <a:solidFill>
            <a:schemeClr val="accent3">
              <a:lumMod val="40000"/>
              <a:lumOff val="60000"/>
            </a:schemeClr>
          </a:solidFill>
        </p:spPr>
        <p:txBody>
          <a:bodyPr wrap="square" rtlCol="0">
            <a:spAutoFit/>
          </a:bodyPr>
          <a:lstStyle/>
          <a:p>
            <a:r>
              <a:rPr lang="en-US" sz="2000" i="1" dirty="0" smtClean="0"/>
              <a:t>Programmes must be defined as groups of services delivered to clients external to the department (i.e. "outputs"), which have a common intended outcome</a:t>
            </a:r>
            <a:endParaRPr lang="en-US" sz="20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fontScale="70000" lnSpcReduction="20000"/>
          </a:bodyPr>
          <a:lstStyle/>
          <a:p>
            <a:pPr>
              <a:spcAft>
                <a:spcPts val="600"/>
              </a:spcAft>
            </a:pPr>
            <a:r>
              <a:rPr lang="en-US" b="1" dirty="0" smtClean="0"/>
              <a:t>Administration and General programmes (AGPs) </a:t>
            </a:r>
          </a:p>
          <a:p>
            <a:pPr lvl="1">
              <a:spcAft>
                <a:spcPts val="600"/>
              </a:spcAft>
            </a:pPr>
            <a:r>
              <a:rPr lang="en-US" b="1" dirty="0" smtClean="0"/>
              <a:t>All cross-programme internal services provided by one part of the department to another part of the same department. </a:t>
            </a:r>
          </a:p>
          <a:p>
            <a:pPr lvl="1">
              <a:spcAft>
                <a:spcPts val="600"/>
              </a:spcAft>
            </a:pPr>
            <a:r>
              <a:rPr lang="en-US" b="1" dirty="0" smtClean="0"/>
              <a:t>AGPs deliver support services, which are not outputs</a:t>
            </a:r>
          </a:p>
          <a:p>
            <a:pPr lvl="1">
              <a:spcAft>
                <a:spcPts val="600"/>
              </a:spcAft>
            </a:pPr>
            <a:r>
              <a:rPr lang="en-US" b="1" dirty="0" smtClean="0"/>
              <a:t>programme not based on output or outcomes</a:t>
            </a:r>
          </a:p>
          <a:p>
            <a:pPr lvl="1">
              <a:spcAft>
                <a:spcPts val="600"/>
              </a:spcAft>
            </a:pPr>
            <a:r>
              <a:rPr lang="en-US" b="1" dirty="0" smtClean="0"/>
              <a:t>Avoid the complexities of cost allocation</a:t>
            </a:r>
          </a:p>
          <a:p>
            <a:pPr lvl="1">
              <a:spcAft>
                <a:spcPts val="600"/>
              </a:spcAft>
            </a:pPr>
            <a:r>
              <a:rPr lang="en-US" b="1" dirty="0" smtClean="0"/>
              <a:t>Only one AGP per department</a:t>
            </a:r>
          </a:p>
          <a:p>
            <a:pPr>
              <a:spcAft>
                <a:spcPts val="600"/>
              </a:spcAft>
            </a:pPr>
            <a:r>
              <a:rPr lang="en-US" b="1" dirty="0" smtClean="0"/>
              <a:t>Government Coordination and Support programmes</a:t>
            </a:r>
          </a:p>
          <a:p>
            <a:pPr lvl="1">
              <a:spcAft>
                <a:spcPts val="600"/>
              </a:spcAft>
            </a:pPr>
            <a:r>
              <a:rPr lang="en-US" b="1" dirty="0" smtClean="0"/>
              <a:t>Services which one department provides to another part of government</a:t>
            </a:r>
          </a:p>
          <a:p>
            <a:pPr lvl="1">
              <a:spcAft>
                <a:spcPts val="600"/>
              </a:spcAft>
            </a:pPr>
            <a:r>
              <a:rPr lang="en-US" b="1" dirty="0" smtClean="0"/>
              <a:t>E.g. Public Works Dept construction for other departments</a:t>
            </a:r>
          </a:p>
          <a:p>
            <a:pPr lvl="1">
              <a:spcAft>
                <a:spcPts val="600"/>
              </a:spcAft>
            </a:pPr>
            <a:r>
              <a:rPr lang="en-US" b="1" dirty="0" smtClean="0"/>
              <a:t>These services are outputs, but GCSPs don’t have outcomes</a:t>
            </a:r>
          </a:p>
          <a:p>
            <a:pPr lvl="1">
              <a:spcAft>
                <a:spcPts val="600"/>
              </a:spcAft>
            </a:pPr>
            <a:r>
              <a:rPr lang="en-US" b="1" dirty="0" smtClean="0"/>
              <a:t>Some comment on GCSP principle: will be further examined</a:t>
            </a:r>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Exceptions to Results-Based Principle</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110048310"/>
              </p:ext>
            </p:extLst>
          </p:nvPr>
        </p:nvGraphicFramePr>
        <p:xfrm>
          <a:off x="304800" y="1481138"/>
          <a:ext cx="8610600" cy="4843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Programme Hierarchy</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Sub-Programmes: South African Example </a:t>
            </a:r>
            <a:endParaRPr lang="en-US" sz="3200" b="1" dirty="0">
              <a:solidFill>
                <a:schemeClr val="bg1"/>
              </a:solidFill>
            </a:endParaRPr>
          </a:p>
        </p:txBody>
      </p:sp>
      <p:graphicFrame>
        <p:nvGraphicFramePr>
          <p:cNvPr id="4" name="Diagram 3"/>
          <p:cNvGraphicFramePr/>
          <p:nvPr>
            <p:extLst>
              <p:ext uri="{D42A27DB-BD31-4B8C-83A1-F6EECF244321}">
                <p14:modId xmlns="" xmlns:p14="http://schemas.microsoft.com/office/powerpoint/2010/main" val="3780484408"/>
              </p:ext>
            </p:extLst>
          </p:nvPr>
        </p:nvGraphicFramePr>
        <p:xfrm>
          <a:off x="533400" y="1524000"/>
          <a:ext cx="8382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a:solidFill>
            <a:schemeClr val="accent5">
              <a:lumMod val="50000"/>
            </a:schemeClr>
          </a:solidFill>
        </p:spPr>
        <p:txBody>
          <a:bodyPr>
            <a:normAutofit/>
          </a:bodyPr>
          <a:lstStyle/>
          <a:p>
            <a:pPr algn="l"/>
            <a:r>
              <a:rPr lang="en-US" sz="3200" b="1" dirty="0" smtClean="0">
                <a:solidFill>
                  <a:schemeClr val="bg1"/>
                </a:solidFill>
              </a:rPr>
              <a:t>Sub-Programmes: Indian Example </a:t>
            </a:r>
            <a:endParaRPr lang="en-US" sz="3200" b="1" dirty="0">
              <a:solidFill>
                <a:schemeClr val="bg1"/>
              </a:solidFill>
            </a:endParaRPr>
          </a:p>
        </p:txBody>
      </p:sp>
      <p:graphicFrame>
        <p:nvGraphicFramePr>
          <p:cNvPr id="4" name="Diagram 3"/>
          <p:cNvGraphicFramePr/>
          <p:nvPr>
            <p:extLst>
              <p:ext uri="{D42A27DB-BD31-4B8C-83A1-F6EECF244321}">
                <p14:modId xmlns="" xmlns:p14="http://schemas.microsoft.com/office/powerpoint/2010/main" val="2166064"/>
              </p:ext>
            </p:extLst>
          </p:nvPr>
        </p:nvGraphicFramePr>
        <p:xfrm>
          <a:off x="457200" y="1524000"/>
          <a:ext cx="8382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229600" cy="4525963"/>
          </a:xfrm>
        </p:spPr>
        <p:txBody>
          <a:bodyPr>
            <a:normAutofit/>
          </a:bodyPr>
          <a:lstStyle/>
          <a:p>
            <a:r>
              <a:rPr lang="en-US" sz="2800" b="1" dirty="0" smtClean="0"/>
              <a:t>Overall outcome (objective) defined for each programme</a:t>
            </a:r>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dirty="0" smtClean="0">
                <a:solidFill>
                  <a:schemeClr val="bg1"/>
                </a:solidFill>
              </a:rPr>
              <a:t>Programmes &amp; Outcomes</a:t>
            </a:r>
            <a:endParaRPr lang="en-US" sz="3200" dirty="0">
              <a:solidFill>
                <a:schemeClr val="bg1"/>
              </a:solidFill>
            </a:endParaRPr>
          </a:p>
        </p:txBody>
      </p:sp>
      <p:sp>
        <p:nvSpPr>
          <p:cNvPr id="4" name="TextBox 3"/>
          <p:cNvSpPr txBox="1"/>
          <p:nvPr/>
        </p:nvSpPr>
        <p:spPr>
          <a:xfrm>
            <a:off x="533400" y="2819400"/>
            <a:ext cx="8153400" cy="2492990"/>
          </a:xfrm>
          <a:prstGeom prst="rect">
            <a:avLst/>
          </a:prstGeom>
          <a:solidFill>
            <a:schemeClr val="accent3">
              <a:lumMod val="20000"/>
              <a:lumOff val="80000"/>
            </a:schemeClr>
          </a:solidFill>
        </p:spPr>
        <p:txBody>
          <a:bodyPr wrap="square" rtlCol="0">
            <a:spAutoFit/>
          </a:bodyPr>
          <a:lstStyle/>
          <a:p>
            <a:pPr algn="ctr"/>
            <a:r>
              <a:rPr lang="en-US" sz="2400" dirty="0" smtClean="0"/>
              <a:t>Australian Ministry of Health and Ageing </a:t>
            </a:r>
          </a:p>
          <a:p>
            <a:pPr algn="ctr"/>
            <a:r>
              <a:rPr lang="en-US" sz="3600" dirty="0" smtClean="0"/>
              <a:t>Programme1: </a:t>
            </a:r>
            <a:r>
              <a:rPr lang="en-US" sz="3600" b="1" dirty="0" smtClean="0"/>
              <a:t>Population Health </a:t>
            </a:r>
          </a:p>
          <a:p>
            <a:pPr algn="just"/>
            <a:r>
              <a:rPr lang="en-US" sz="2400" b="1" dirty="0" smtClean="0"/>
              <a:t>A reduction in the incidence of preventable mortality and morbidity in Australia, including through regulation and national initiatives that support healthy lifestyles and disease prevention.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pPr marR="0" rtl="0"/>
            <a:r>
              <a:rPr lang="en-US" sz="3200" b="1" baseline="0" dirty="0" smtClean="0">
                <a:solidFill>
                  <a:schemeClr val="bg1"/>
                </a:solidFill>
              </a:rPr>
              <a:t>Rangarajan Report &amp; outcome-based budgeting</a:t>
            </a:r>
          </a:p>
        </p:txBody>
      </p:sp>
      <p:sp>
        <p:nvSpPr>
          <p:cNvPr id="3" name="Text Placeholder 2"/>
          <p:cNvSpPr>
            <a:spLocks noGrp="1"/>
          </p:cNvSpPr>
          <p:nvPr>
            <p:ph type="body" idx="1"/>
          </p:nvPr>
        </p:nvSpPr>
        <p:spPr/>
        <p:txBody>
          <a:bodyPr>
            <a:noAutofit/>
          </a:bodyPr>
          <a:lstStyle/>
          <a:p>
            <a:pPr marR="0" lvl="0" rtl="0">
              <a:lnSpc>
                <a:spcPts val="2600"/>
              </a:lnSpc>
              <a:spcBef>
                <a:spcPts val="1200"/>
              </a:spcBef>
              <a:spcAft>
                <a:spcPts val="1200"/>
              </a:spcAft>
            </a:pPr>
            <a:r>
              <a:rPr lang="en-US" sz="2000" b="1" baseline="0" dirty="0" smtClean="0">
                <a:latin typeface="+mj-lt"/>
              </a:rPr>
              <a:t>"[there are] several limitations that impede widespread practical use of the outcome-based budgeting. These include ... Problems in budget and accounting classification"</a:t>
            </a:r>
          </a:p>
          <a:p>
            <a:pPr marR="0" lvl="0" rtl="0">
              <a:lnSpc>
                <a:spcPts val="2600"/>
              </a:lnSpc>
              <a:spcBef>
                <a:spcPts val="1200"/>
              </a:spcBef>
              <a:spcAft>
                <a:spcPts val="1200"/>
              </a:spcAft>
            </a:pPr>
            <a:r>
              <a:rPr lang="en-US" sz="2000" b="1" baseline="0" dirty="0" smtClean="0">
                <a:latin typeface="+mj-lt"/>
              </a:rPr>
              <a:t>"The minor head is a very critical level and needs an extensive review. There has to be some level of budgeting and accounting that relates to broad objectives of the Government ... to which eventually outcomes can be linked. This would also enable reporting on cost incurred by Government under various items of expenditure for a particular objective and to achieve a desired outcome."</a:t>
            </a:r>
          </a:p>
          <a:p>
            <a:pPr marR="0" lvl="0" rtl="0">
              <a:lnSpc>
                <a:spcPts val="2600"/>
              </a:lnSpc>
              <a:spcBef>
                <a:spcPts val="1200"/>
              </a:spcBef>
              <a:spcAft>
                <a:spcPts val="1200"/>
              </a:spcAft>
            </a:pPr>
            <a:r>
              <a:rPr lang="en-US" sz="2000" b="1" baseline="0" dirty="0" smtClean="0">
                <a:latin typeface="+mj-lt"/>
              </a:rPr>
              <a:t>"The annual budgeting process may need to be revised to facilitate output and outcome-based budgeting within a multi-year framework."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81000" y="1523999"/>
            <a:ext cx="8001000" cy="3733801"/>
          </a:xfrm>
          <a:noFill/>
        </p:spPr>
        <p:txBody>
          <a:bodyPr>
            <a:normAutofit fontScale="92500" lnSpcReduction="20000"/>
          </a:bodyPr>
          <a:lstStyle/>
          <a:p>
            <a:pPr>
              <a:lnSpc>
                <a:spcPct val="115000"/>
              </a:lnSpc>
              <a:spcBef>
                <a:spcPct val="0"/>
              </a:spcBef>
            </a:pPr>
            <a:r>
              <a:rPr lang="en-AU" b="1" dirty="0" smtClean="0"/>
              <a:t>Desired impacts of services:</a:t>
            </a:r>
          </a:p>
          <a:p>
            <a:pPr lvl="1">
              <a:lnSpc>
                <a:spcPct val="115000"/>
              </a:lnSpc>
              <a:spcBef>
                <a:spcPct val="0"/>
              </a:spcBef>
            </a:pPr>
            <a:r>
              <a:rPr lang="en-AU" b="1" dirty="0" smtClean="0"/>
              <a:t>Upon the individuals, social structures, or physical environment</a:t>
            </a:r>
          </a:p>
          <a:p>
            <a:pPr>
              <a:lnSpc>
                <a:spcPct val="115000"/>
              </a:lnSpc>
              <a:spcBef>
                <a:spcPct val="0"/>
              </a:spcBef>
            </a:pPr>
            <a:r>
              <a:rPr lang="en-AU" b="1" dirty="0" smtClean="0"/>
              <a:t>Examples:</a:t>
            </a:r>
          </a:p>
          <a:p>
            <a:pPr lvl="1">
              <a:lnSpc>
                <a:spcPct val="115000"/>
              </a:lnSpc>
              <a:spcBef>
                <a:spcPct val="0"/>
              </a:spcBef>
            </a:pPr>
            <a:r>
              <a:rPr lang="en-AU" b="1" dirty="0" smtClean="0"/>
              <a:t>Improved health of patients</a:t>
            </a:r>
          </a:p>
          <a:p>
            <a:pPr lvl="1">
              <a:lnSpc>
                <a:spcPct val="115000"/>
              </a:lnSpc>
              <a:spcBef>
                <a:spcPct val="0"/>
              </a:spcBef>
            </a:pPr>
            <a:r>
              <a:rPr lang="en-AU" b="1" dirty="0" smtClean="0"/>
              <a:t>Conservation of natural environment</a:t>
            </a:r>
          </a:p>
          <a:p>
            <a:pPr>
              <a:lnSpc>
                <a:spcPct val="115000"/>
              </a:lnSpc>
              <a:spcBef>
                <a:spcPct val="0"/>
              </a:spcBef>
            </a:pPr>
            <a:r>
              <a:rPr lang="en-AU" b="1" i="1" dirty="0" smtClean="0"/>
              <a:t>Effectiveness</a:t>
            </a:r>
            <a:r>
              <a:rPr lang="en-AU" b="1" dirty="0" smtClean="0"/>
              <a:t> an outcome concept</a:t>
            </a:r>
          </a:p>
          <a:p>
            <a:pPr>
              <a:lnSpc>
                <a:spcPct val="115000"/>
              </a:lnSpc>
              <a:spcBef>
                <a:spcPct val="0"/>
              </a:spcBef>
            </a:pPr>
            <a:r>
              <a:rPr lang="en-AU" b="1" i="1" dirty="0" smtClean="0"/>
              <a:t>High-level</a:t>
            </a:r>
            <a:r>
              <a:rPr lang="en-AU" b="1" dirty="0" smtClean="0"/>
              <a:t> v</a:t>
            </a:r>
            <a:r>
              <a:rPr lang="en-US" b="1" dirty="0" smtClean="0"/>
              <a:t>s</a:t>
            </a:r>
            <a:r>
              <a:rPr lang="en-AU" b="1" dirty="0" smtClean="0"/>
              <a:t> </a:t>
            </a:r>
            <a:r>
              <a:rPr lang="en-AU" b="1" i="1" dirty="0" smtClean="0"/>
              <a:t>Intermediate</a:t>
            </a:r>
            <a:r>
              <a:rPr lang="en-AU" b="1" dirty="0" smtClean="0"/>
              <a:t> outcomes</a:t>
            </a:r>
          </a:p>
          <a:p>
            <a:pPr lvl="1">
              <a:lnSpc>
                <a:spcPct val="115000"/>
              </a:lnSpc>
              <a:spcBef>
                <a:spcPct val="0"/>
              </a:spcBef>
            </a:pPr>
            <a:r>
              <a:rPr lang="en-AU" b="1" i="1" dirty="0" smtClean="0"/>
              <a:t>Impact </a:t>
            </a:r>
            <a:r>
              <a:rPr lang="en-AU" b="1" dirty="0" smtClean="0"/>
              <a:t>used by some for high-level outcomes</a:t>
            </a:r>
            <a:endParaRPr lang="en-AU" b="1" i="1" dirty="0" smtClean="0"/>
          </a:p>
        </p:txBody>
      </p:sp>
      <p:sp>
        <p:nvSpPr>
          <p:cNvPr id="160770" name="Rectangle 2"/>
          <p:cNvSpPr>
            <a:spLocks noGrp="1" noChangeArrowheads="1"/>
          </p:cNvSpPr>
          <p:nvPr>
            <p:ph type="title"/>
          </p:nvPr>
        </p:nvSpPr>
        <p:spPr>
          <a:xfrm>
            <a:off x="457200" y="228600"/>
            <a:ext cx="8229600" cy="1143000"/>
          </a:xfrm>
          <a:solidFill>
            <a:schemeClr val="accent5">
              <a:lumMod val="50000"/>
            </a:schemeClr>
          </a:solidFill>
        </p:spPr>
        <p:txBody>
          <a:bodyPr>
            <a:normAutofit/>
          </a:bodyPr>
          <a:lstStyle/>
          <a:p>
            <a:pPr algn="l">
              <a:defRPr/>
            </a:pPr>
            <a:r>
              <a:rPr lang="en-AU" sz="3200" b="1" dirty="0" smtClean="0">
                <a:solidFill>
                  <a:schemeClr val="bg1"/>
                </a:solidFill>
              </a:rPr>
              <a:t>Outcomes</a:t>
            </a:r>
            <a:endParaRPr lang="en-AU" sz="3200" b="1" dirty="0">
              <a:solidFill>
                <a:schemeClr val="bg1"/>
              </a:solidFill>
            </a:endParaRPr>
          </a:p>
        </p:txBody>
      </p:sp>
      <p:graphicFrame>
        <p:nvGraphicFramePr>
          <p:cNvPr id="4" name="Diagram 3"/>
          <p:cNvGraphicFramePr/>
          <p:nvPr>
            <p:extLst>
              <p:ext uri="{D42A27DB-BD31-4B8C-83A1-F6EECF244321}">
                <p14:modId xmlns:p14="http://schemas.microsoft.com/office/powerpoint/2010/main" xmlns="" val="1126642506"/>
              </p:ext>
            </p:extLst>
          </p:nvPr>
        </p:nvGraphicFramePr>
        <p:xfrm>
          <a:off x="1371600" y="5181600"/>
          <a:ext cx="5867400" cy="144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D5BBC35B-A44B-4119-B8DA-DE9E3DFADA20}" type="slidenum">
              <a:rPr kumimoji="0" lang="en-US" smtClean="0"/>
              <a:pPr/>
              <a:t>30</a:t>
            </a:fld>
            <a:endParaRPr kumimoji="0"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pPr algn="l"/>
            <a:r>
              <a:rPr lang="en-US" sz="2800" b="1" dirty="0" smtClean="0">
                <a:solidFill>
                  <a:schemeClr val="bg1"/>
                </a:solidFill>
              </a:rPr>
              <a:t>Key Performance Indicators linked to programmes</a:t>
            </a:r>
            <a:endParaRPr lang="en-US" sz="2800" b="1" baseline="0" dirty="0" smtClean="0">
              <a:solidFill>
                <a:schemeClr val="bg1"/>
              </a:solidFill>
            </a:endParaRPr>
          </a:p>
        </p:txBody>
      </p:sp>
      <p:sp>
        <p:nvSpPr>
          <p:cNvPr id="3" name="Text Placeholder 2"/>
          <p:cNvSpPr>
            <a:spLocks noGrp="1"/>
          </p:cNvSpPr>
          <p:nvPr>
            <p:ph type="body" idx="1"/>
          </p:nvPr>
        </p:nvSpPr>
        <p:spPr>
          <a:xfrm>
            <a:off x="457200" y="1676400"/>
            <a:ext cx="8229600" cy="4525963"/>
          </a:xfrm>
        </p:spPr>
        <p:txBody>
          <a:bodyPr>
            <a:normAutofit/>
          </a:bodyPr>
          <a:lstStyle/>
          <a:p>
            <a:pPr lvl="0"/>
            <a:r>
              <a:rPr lang="en-US" sz="2800" b="1" dirty="0" smtClean="0"/>
              <a:t>Requirement to define KPIs for each programme and/or sub-programme</a:t>
            </a:r>
          </a:p>
          <a:p>
            <a:pPr lvl="0"/>
            <a:r>
              <a:rPr lang="en-US" sz="2800" b="1" dirty="0" smtClean="0"/>
              <a:t>Indicators of results delivered to the public</a:t>
            </a:r>
          </a:p>
          <a:p>
            <a:pPr lvl="1"/>
            <a:r>
              <a:rPr lang="en-US" b="1" dirty="0"/>
              <a:t>P</a:t>
            </a:r>
            <a:r>
              <a:rPr lang="en-US" b="1" dirty="0" smtClean="0"/>
              <a:t>rogramme outcomes</a:t>
            </a:r>
          </a:p>
          <a:p>
            <a:pPr lvl="1"/>
            <a:r>
              <a:rPr lang="en-US" b="1" dirty="0" smtClean="0"/>
              <a:t>Programme outputs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rmAutofit/>
          </a:bodyPr>
          <a:lstStyle/>
          <a:p>
            <a:pPr lvl="0" algn="l"/>
            <a:r>
              <a:rPr lang="en-US" sz="3200" b="1" dirty="0" smtClean="0">
                <a:solidFill>
                  <a:schemeClr val="bg1"/>
                </a:solidFill>
              </a:rPr>
              <a:t>South African Example</a:t>
            </a:r>
            <a:endParaRPr lang="en-US" sz="3200" b="1" dirty="0">
              <a:solidFill>
                <a:schemeClr val="bg1"/>
              </a:solidFill>
            </a:endParaRPr>
          </a:p>
        </p:txBody>
      </p:sp>
      <p:sp>
        <p:nvSpPr>
          <p:cNvPr id="3" name="Text Placeholder 2"/>
          <p:cNvSpPr>
            <a:spLocks noGrp="1"/>
          </p:cNvSpPr>
          <p:nvPr>
            <p:ph type="body" idx="1"/>
          </p:nvPr>
        </p:nvSpPr>
        <p:spPr/>
        <p:txBody>
          <a:bodyPr>
            <a:normAutofit/>
          </a:bodyPr>
          <a:lstStyle/>
          <a:p>
            <a:pPr lvl="0"/>
            <a:r>
              <a:rPr lang="en-US" sz="2800" b="1" dirty="0" smtClean="0">
                <a:latin typeface="+mj-lt"/>
              </a:rPr>
              <a:t>Key Indicators for the University Education programme</a:t>
            </a:r>
          </a:p>
          <a:p>
            <a:pPr lvl="1"/>
            <a:r>
              <a:rPr lang="en-US" sz="2400" b="1" dirty="0" smtClean="0">
                <a:latin typeface="+mj-lt"/>
              </a:rPr>
              <a:t>Number of students enrolled in higher education institutions per year</a:t>
            </a:r>
          </a:p>
          <a:p>
            <a:pPr lvl="1"/>
            <a:r>
              <a:rPr lang="en-US" sz="2400" b="1" dirty="0" smtClean="0">
                <a:latin typeface="+mj-lt"/>
              </a:rPr>
              <a:t>Proportion of higher education enrolments in science, engineering and technology</a:t>
            </a:r>
          </a:p>
          <a:p>
            <a:pPr lvl="1"/>
            <a:r>
              <a:rPr lang="en-US" sz="2400" b="1" dirty="0" smtClean="0">
                <a:latin typeface="+mj-lt"/>
              </a:rPr>
              <a:t>Number of higher education graduates per year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3400" y="1600200"/>
            <a:ext cx="7762875" cy="4181475"/>
          </a:xfrm>
          <a:noFill/>
        </p:spPr>
        <p:txBody>
          <a:bodyPr>
            <a:normAutofit fontScale="77500" lnSpcReduction="20000"/>
          </a:bodyPr>
          <a:lstStyle/>
          <a:p>
            <a:pPr>
              <a:lnSpc>
                <a:spcPct val="90000"/>
              </a:lnSpc>
              <a:spcBef>
                <a:spcPts val="600"/>
              </a:spcBef>
            </a:pPr>
            <a:r>
              <a:rPr lang="en-AU" b="1" dirty="0" smtClean="0"/>
              <a:t>Outputs = products</a:t>
            </a:r>
          </a:p>
          <a:p>
            <a:pPr lvl="1">
              <a:lnSpc>
                <a:spcPct val="90000"/>
              </a:lnSpc>
              <a:spcBef>
                <a:spcPts val="600"/>
              </a:spcBef>
            </a:pPr>
            <a:r>
              <a:rPr lang="en-AU" b="1" dirty="0" smtClean="0"/>
              <a:t>But in government, most are services, not goods</a:t>
            </a:r>
          </a:p>
          <a:p>
            <a:pPr>
              <a:lnSpc>
                <a:spcPct val="90000"/>
              </a:lnSpc>
              <a:spcBef>
                <a:spcPts val="600"/>
              </a:spcBef>
            </a:pPr>
            <a:r>
              <a:rPr lang="en-AU" b="1" dirty="0" smtClean="0"/>
              <a:t>Services to external client or subject</a:t>
            </a:r>
          </a:p>
          <a:p>
            <a:pPr lvl="1">
              <a:lnSpc>
                <a:spcPct val="90000"/>
              </a:lnSpc>
              <a:spcBef>
                <a:spcPts val="600"/>
              </a:spcBef>
            </a:pPr>
            <a:r>
              <a:rPr lang="en-AU" b="1" dirty="0" smtClean="0"/>
              <a:t>Client outside</a:t>
            </a:r>
            <a:r>
              <a:rPr lang="en-US" b="1" dirty="0" smtClean="0"/>
              <a:t> the ministry/department</a:t>
            </a:r>
          </a:p>
          <a:p>
            <a:pPr lvl="1">
              <a:lnSpc>
                <a:spcPct val="90000"/>
              </a:lnSpc>
              <a:spcBef>
                <a:spcPts val="600"/>
              </a:spcBef>
            </a:pPr>
            <a:r>
              <a:rPr lang="en-US" b="1" dirty="0" smtClean="0"/>
              <a:t>Not a service to an internal client</a:t>
            </a:r>
            <a:endParaRPr lang="en-AU" b="1" dirty="0" smtClean="0"/>
          </a:p>
          <a:p>
            <a:pPr>
              <a:lnSpc>
                <a:spcPct val="90000"/>
              </a:lnSpc>
              <a:spcBef>
                <a:spcPts val="600"/>
              </a:spcBef>
            </a:pPr>
            <a:r>
              <a:rPr lang="en-AU" b="1" dirty="0" smtClean="0"/>
              <a:t>Examples of outputs:</a:t>
            </a:r>
          </a:p>
          <a:p>
            <a:pPr lvl="1">
              <a:lnSpc>
                <a:spcPct val="90000"/>
              </a:lnSpc>
              <a:spcBef>
                <a:spcPts val="600"/>
              </a:spcBef>
            </a:pPr>
            <a:r>
              <a:rPr lang="en-AU" b="1" dirty="0" smtClean="0"/>
              <a:t>A school student who receives teaching</a:t>
            </a:r>
          </a:p>
          <a:p>
            <a:pPr lvl="1">
              <a:lnSpc>
                <a:spcPct val="90000"/>
              </a:lnSpc>
              <a:spcBef>
                <a:spcPts val="600"/>
              </a:spcBef>
            </a:pPr>
            <a:r>
              <a:rPr lang="en-AU" b="1" dirty="0" smtClean="0"/>
              <a:t>A patients treated in a public hospital</a:t>
            </a:r>
          </a:p>
          <a:p>
            <a:pPr lvl="1">
              <a:lnSpc>
                <a:spcPct val="90000"/>
              </a:lnSpc>
              <a:spcBef>
                <a:spcPts val="600"/>
              </a:spcBef>
              <a:buSzPct val="75000"/>
            </a:pPr>
            <a:r>
              <a:rPr lang="en-AU" b="1" dirty="0" smtClean="0"/>
              <a:t>Benefit payment administered</a:t>
            </a:r>
          </a:p>
          <a:p>
            <a:pPr lvl="1">
              <a:lnSpc>
                <a:spcPct val="90000"/>
              </a:lnSpc>
              <a:spcBef>
                <a:spcPts val="600"/>
              </a:spcBef>
            </a:pPr>
            <a:r>
              <a:rPr lang="en-AU" b="1" dirty="0" smtClean="0"/>
              <a:t>Enforcement of legislation</a:t>
            </a:r>
          </a:p>
          <a:p>
            <a:pPr lvl="0">
              <a:lnSpc>
                <a:spcPct val="105000"/>
              </a:lnSpc>
              <a:spcBef>
                <a:spcPts val="600"/>
              </a:spcBef>
              <a:defRPr/>
            </a:pPr>
            <a:r>
              <a:rPr lang="en-US" b="1" dirty="0" smtClean="0"/>
              <a:t>Inputs</a:t>
            </a:r>
          </a:p>
          <a:p>
            <a:pPr lvl="1">
              <a:lnSpc>
                <a:spcPct val="90000"/>
              </a:lnSpc>
              <a:spcBef>
                <a:spcPts val="600"/>
              </a:spcBef>
            </a:pPr>
            <a:r>
              <a:rPr lang="en-AU" b="1" dirty="0" smtClean="0"/>
              <a:t>Resources used to produce outputs</a:t>
            </a:r>
          </a:p>
        </p:txBody>
      </p:sp>
      <p:sp>
        <p:nvSpPr>
          <p:cNvPr id="162818" name="Rectangle 2"/>
          <p:cNvSpPr>
            <a:spLocks noGrp="1" noChangeArrowheads="1"/>
          </p:cNvSpPr>
          <p:nvPr>
            <p:ph type="title"/>
          </p:nvPr>
        </p:nvSpPr>
        <p:spPr>
          <a:xfrm>
            <a:off x="457200" y="304800"/>
            <a:ext cx="8229600" cy="1143000"/>
          </a:xfrm>
          <a:solidFill>
            <a:schemeClr val="accent5">
              <a:lumMod val="50000"/>
            </a:schemeClr>
          </a:solidFill>
        </p:spPr>
        <p:txBody>
          <a:bodyPr>
            <a:normAutofit/>
          </a:bodyPr>
          <a:lstStyle/>
          <a:p>
            <a:pPr algn="l">
              <a:defRPr/>
            </a:pPr>
            <a:r>
              <a:rPr lang="en-AU" sz="3200" b="1" dirty="0" smtClean="0">
                <a:solidFill>
                  <a:schemeClr val="bg1"/>
                </a:solidFill>
              </a:rPr>
              <a:t>Outputs &amp; Inputs</a:t>
            </a:r>
            <a:endParaRPr lang="en-AU" sz="3200" b="1" dirty="0">
              <a:solidFill>
                <a:schemeClr val="bg1"/>
              </a:solidFill>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33</a:t>
            </a:fld>
            <a:endParaRPr kumimoji="0"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524000"/>
            <a:ext cx="8153400" cy="4648200"/>
          </a:xfrm>
        </p:spPr>
        <p:txBody>
          <a:bodyPr>
            <a:noAutofit/>
          </a:bodyPr>
          <a:lstStyle/>
          <a:p>
            <a:pPr>
              <a:lnSpc>
                <a:spcPct val="115000"/>
              </a:lnSpc>
              <a:spcBef>
                <a:spcPct val="0"/>
              </a:spcBef>
            </a:pPr>
            <a:r>
              <a:rPr lang="en-AU" sz="2800" b="1" dirty="0" smtClean="0"/>
              <a:t>Activities produce outputs</a:t>
            </a:r>
          </a:p>
          <a:p>
            <a:pPr lvl="1"/>
            <a:r>
              <a:rPr lang="en-AU" sz="2400" b="1" dirty="0" smtClean="0"/>
              <a:t>Support activities – human resources, IT ...</a:t>
            </a:r>
          </a:p>
          <a:p>
            <a:pPr lvl="1"/>
            <a:r>
              <a:rPr lang="en-AU" sz="2400" b="1" dirty="0" smtClean="0"/>
              <a:t>Direct service activities – nursing</a:t>
            </a:r>
          </a:p>
          <a:p>
            <a:pPr lvl="1"/>
            <a:r>
              <a:rPr lang="en-AU" sz="2400" b="1" dirty="0" smtClean="0"/>
              <a:t>Processes: sequence of activities</a:t>
            </a:r>
          </a:p>
          <a:p>
            <a:pPr>
              <a:lnSpc>
                <a:spcPct val="115000"/>
              </a:lnSpc>
              <a:spcBef>
                <a:spcPct val="0"/>
              </a:spcBef>
            </a:pPr>
            <a:r>
              <a:rPr lang="en-AU" sz="2800" b="1" dirty="0" smtClean="0"/>
              <a:t>Activity indicators</a:t>
            </a:r>
          </a:p>
          <a:p>
            <a:pPr lvl="1"/>
            <a:r>
              <a:rPr lang="en-AU" sz="2400" b="1" dirty="0" smtClean="0"/>
              <a:t>Job vacancies filled</a:t>
            </a:r>
          </a:p>
          <a:p>
            <a:pPr lvl="1"/>
            <a:r>
              <a:rPr lang="en-AU" sz="2400" b="1" dirty="0" smtClean="0"/>
              <a:t>Pension applications processed</a:t>
            </a:r>
          </a:p>
          <a:p>
            <a:pPr>
              <a:lnSpc>
                <a:spcPct val="115000"/>
              </a:lnSpc>
              <a:spcBef>
                <a:spcPct val="0"/>
              </a:spcBef>
            </a:pPr>
            <a:r>
              <a:rPr lang="en-AU" sz="2800" b="1" dirty="0" smtClean="0"/>
              <a:t>Activities are not outputs</a:t>
            </a:r>
          </a:p>
          <a:p>
            <a:pPr lvl="1"/>
            <a:r>
              <a:rPr lang="en-AU" sz="2400" b="1" dirty="0" smtClean="0"/>
              <a:t>Not capable alone of delivering outcome</a:t>
            </a:r>
          </a:p>
          <a:p>
            <a:pPr>
              <a:lnSpc>
                <a:spcPct val="115000"/>
              </a:lnSpc>
              <a:spcBef>
                <a:spcPct val="0"/>
              </a:spcBef>
            </a:pPr>
            <a:r>
              <a:rPr lang="en-AU" sz="2800" b="1" dirty="0" smtClean="0"/>
              <a:t>Quantity, quality and efficiency measures</a:t>
            </a:r>
          </a:p>
        </p:txBody>
      </p:sp>
      <p:sp>
        <p:nvSpPr>
          <p:cNvPr id="2" name="Title 1"/>
          <p:cNvSpPr>
            <a:spLocks noGrp="1"/>
          </p:cNvSpPr>
          <p:nvPr>
            <p:ph type="title"/>
          </p:nvPr>
        </p:nvSpPr>
        <p:spPr>
          <a:solidFill>
            <a:schemeClr val="accent5">
              <a:lumMod val="50000"/>
            </a:schemeClr>
          </a:solidFill>
        </p:spPr>
        <p:txBody>
          <a:bodyPr>
            <a:normAutofit/>
          </a:bodyPr>
          <a:lstStyle/>
          <a:p>
            <a:pPr algn="l">
              <a:defRPr/>
            </a:pPr>
            <a:r>
              <a:rPr lang="en-US" sz="3200" b="1" dirty="0" smtClean="0">
                <a:solidFill>
                  <a:schemeClr val="bg1"/>
                </a:solidFill>
              </a:rPr>
              <a:t>Activities (processes)</a:t>
            </a:r>
            <a:endParaRPr lang="en-US" sz="3200" b="1" dirty="0">
              <a:solidFill>
                <a:schemeClr val="bg1"/>
              </a:solidFill>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34</a:t>
            </a:fld>
            <a:endParaRPr kumimoji="0"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685800" y="228600"/>
            <a:ext cx="7543800" cy="1143000"/>
          </a:xfrm>
          <a:solidFill>
            <a:schemeClr val="accent5">
              <a:lumMod val="50000"/>
            </a:schemeClr>
          </a:solidFill>
        </p:spPr>
        <p:txBody>
          <a:bodyPr>
            <a:normAutofit/>
          </a:bodyPr>
          <a:lstStyle/>
          <a:p>
            <a:pPr algn="l">
              <a:lnSpc>
                <a:spcPct val="115000"/>
              </a:lnSpc>
              <a:spcBef>
                <a:spcPct val="5000"/>
              </a:spcBef>
              <a:defRPr/>
            </a:pPr>
            <a:r>
              <a:rPr lang="en-AU" sz="3200" b="1" dirty="0">
                <a:solidFill>
                  <a:schemeClr val="bg1"/>
                </a:solidFill>
              </a:rPr>
              <a:t>The Results Chain</a:t>
            </a:r>
          </a:p>
        </p:txBody>
      </p:sp>
      <p:sp>
        <p:nvSpPr>
          <p:cNvPr id="14" name="Rounded Rectangle 13"/>
          <p:cNvSpPr/>
          <p:nvPr/>
        </p:nvSpPr>
        <p:spPr>
          <a:xfrm>
            <a:off x="3276600" y="6019800"/>
            <a:ext cx="1752600" cy="609600"/>
          </a:xfrm>
          <a:prstGeom prst="roundRect">
            <a:avLst/>
          </a:prstGeom>
          <a:solidFill>
            <a:schemeClr val="accent3">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spcBef>
                <a:spcPct val="50000"/>
              </a:spcBef>
            </a:pPr>
            <a:r>
              <a:rPr lang="en-US" sz="2000" b="1" dirty="0" smtClean="0">
                <a:solidFill>
                  <a:schemeClr val="tx1"/>
                </a:solidFill>
              </a:rPr>
              <a:t>INPUTS</a:t>
            </a:r>
            <a:endParaRPr lang="en-US" sz="2000" b="1" dirty="0">
              <a:solidFill>
                <a:schemeClr val="tx1"/>
              </a:solidFill>
            </a:endParaRPr>
          </a:p>
        </p:txBody>
      </p:sp>
      <p:sp>
        <p:nvSpPr>
          <p:cNvPr id="15" name="Rounded Rectangle 14"/>
          <p:cNvSpPr/>
          <p:nvPr/>
        </p:nvSpPr>
        <p:spPr>
          <a:xfrm>
            <a:off x="3276600" y="4914900"/>
            <a:ext cx="1752600" cy="609600"/>
          </a:xfrm>
          <a:prstGeom prst="roundRect">
            <a:avLst/>
          </a:prstGeom>
          <a:solidFill>
            <a:schemeClr val="accent3">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spcBef>
                <a:spcPct val="50000"/>
              </a:spcBef>
            </a:pPr>
            <a:r>
              <a:rPr lang="en-US" sz="2000" b="1" dirty="0" smtClean="0">
                <a:solidFill>
                  <a:schemeClr val="tx1"/>
                </a:solidFill>
              </a:rPr>
              <a:t>ACTIVITIES/ PROCESSES</a:t>
            </a:r>
            <a:endParaRPr lang="en-US" sz="2000" b="1" dirty="0">
              <a:solidFill>
                <a:schemeClr val="tx1"/>
              </a:solidFill>
            </a:endParaRPr>
          </a:p>
        </p:txBody>
      </p:sp>
      <p:sp>
        <p:nvSpPr>
          <p:cNvPr id="16" name="Rounded Rectangle 15"/>
          <p:cNvSpPr/>
          <p:nvPr/>
        </p:nvSpPr>
        <p:spPr>
          <a:xfrm>
            <a:off x="3276600" y="3886200"/>
            <a:ext cx="1676400" cy="609600"/>
          </a:xfrm>
          <a:prstGeom prst="roundRect">
            <a:avLst/>
          </a:prstGeom>
          <a:solidFill>
            <a:schemeClr val="accent3">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spcBef>
                <a:spcPct val="50000"/>
              </a:spcBef>
            </a:pPr>
            <a:r>
              <a:rPr lang="en-US" sz="2000" b="1" dirty="0" smtClean="0">
                <a:solidFill>
                  <a:schemeClr val="tx1"/>
                </a:solidFill>
              </a:rPr>
              <a:t>OUTPUTS</a:t>
            </a:r>
            <a:endParaRPr lang="en-US" sz="2000" b="1" dirty="0">
              <a:solidFill>
                <a:schemeClr val="tx1"/>
              </a:solidFill>
            </a:endParaRPr>
          </a:p>
        </p:txBody>
      </p:sp>
      <p:sp>
        <p:nvSpPr>
          <p:cNvPr id="17" name="Rounded Rectangle 16"/>
          <p:cNvSpPr/>
          <p:nvPr/>
        </p:nvSpPr>
        <p:spPr>
          <a:xfrm>
            <a:off x="3276600" y="2667000"/>
            <a:ext cx="1676400" cy="647700"/>
          </a:xfrm>
          <a:prstGeom prst="roundRect">
            <a:avLst/>
          </a:prstGeom>
          <a:solidFill>
            <a:schemeClr val="accent3">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smtClean="0">
                <a:solidFill>
                  <a:schemeClr val="tx1"/>
                </a:solidFill>
              </a:rPr>
              <a:t>Intermediate</a:t>
            </a:r>
          </a:p>
          <a:p>
            <a:pPr algn="ctr"/>
            <a:r>
              <a:rPr lang="en-US" sz="2000" b="1" dirty="0" smtClean="0">
                <a:solidFill>
                  <a:schemeClr val="tx1"/>
                </a:solidFill>
              </a:rPr>
              <a:t>OUTCOMES</a:t>
            </a:r>
            <a:endParaRPr lang="en-US" sz="2000" b="1" dirty="0">
              <a:solidFill>
                <a:schemeClr val="tx1"/>
              </a:solidFill>
            </a:endParaRPr>
          </a:p>
        </p:txBody>
      </p:sp>
      <p:sp>
        <p:nvSpPr>
          <p:cNvPr id="18" name="Rounded Rectangle 17"/>
          <p:cNvSpPr/>
          <p:nvPr/>
        </p:nvSpPr>
        <p:spPr>
          <a:xfrm>
            <a:off x="3276600" y="1447800"/>
            <a:ext cx="1676400" cy="762000"/>
          </a:xfrm>
          <a:prstGeom prst="roundRect">
            <a:avLst/>
          </a:prstGeom>
          <a:solidFill>
            <a:schemeClr val="accent3">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smtClean="0">
                <a:solidFill>
                  <a:schemeClr val="tx1"/>
                </a:solidFill>
              </a:rPr>
              <a:t>High-level</a:t>
            </a:r>
          </a:p>
          <a:p>
            <a:pPr algn="ctr"/>
            <a:r>
              <a:rPr lang="en-US" sz="2000" b="1" dirty="0" smtClean="0">
                <a:solidFill>
                  <a:schemeClr val="tx1"/>
                </a:solidFill>
              </a:rPr>
              <a:t>OUTCOMES</a:t>
            </a:r>
            <a:endParaRPr lang="en-US" sz="2000" b="1" dirty="0">
              <a:solidFill>
                <a:schemeClr val="tx1"/>
              </a:solidFill>
            </a:endParaRPr>
          </a:p>
        </p:txBody>
      </p:sp>
      <p:cxnSp>
        <p:nvCxnSpPr>
          <p:cNvPr id="21" name="Straight Arrow Connector 18"/>
          <p:cNvCxnSpPr>
            <a:cxnSpLocks noChangeShapeType="1"/>
          </p:cNvCxnSpPr>
          <p:nvPr/>
        </p:nvCxnSpPr>
        <p:spPr bwMode="auto">
          <a:xfrm rot="5400000" flipH="1" flipV="1">
            <a:off x="3973512" y="2427288"/>
            <a:ext cx="284164" cy="1588"/>
          </a:xfrm>
          <a:prstGeom prst="straightConnector1">
            <a:avLst/>
          </a:prstGeom>
          <a:noFill/>
          <a:ln w="28575" algn="ctr">
            <a:solidFill>
              <a:schemeClr val="tx1"/>
            </a:solidFill>
            <a:round/>
            <a:headEnd type="none" w="med" len="med"/>
            <a:tailEnd type="triangle" w="med" len="med"/>
          </a:ln>
        </p:spPr>
      </p:cxnSp>
      <p:cxnSp>
        <p:nvCxnSpPr>
          <p:cNvPr id="28" name="Straight Arrow Connector 18"/>
          <p:cNvCxnSpPr>
            <a:cxnSpLocks noChangeShapeType="1"/>
          </p:cNvCxnSpPr>
          <p:nvPr/>
        </p:nvCxnSpPr>
        <p:spPr bwMode="auto">
          <a:xfrm rot="5400000" flipH="1" flipV="1">
            <a:off x="3973512" y="3646488"/>
            <a:ext cx="284164" cy="1588"/>
          </a:xfrm>
          <a:prstGeom prst="straightConnector1">
            <a:avLst/>
          </a:prstGeom>
          <a:noFill/>
          <a:ln w="28575" algn="ctr">
            <a:solidFill>
              <a:schemeClr val="tx1"/>
            </a:solidFill>
            <a:round/>
            <a:headEnd type="none" w="med" len="med"/>
            <a:tailEnd type="triangle" w="med" len="med"/>
          </a:ln>
        </p:spPr>
      </p:cxnSp>
      <p:cxnSp>
        <p:nvCxnSpPr>
          <p:cNvPr id="29" name="Straight Arrow Connector 18"/>
          <p:cNvCxnSpPr>
            <a:cxnSpLocks noChangeShapeType="1"/>
          </p:cNvCxnSpPr>
          <p:nvPr/>
        </p:nvCxnSpPr>
        <p:spPr bwMode="auto">
          <a:xfrm rot="5400000" flipH="1" flipV="1">
            <a:off x="3973512" y="5780088"/>
            <a:ext cx="284164" cy="1588"/>
          </a:xfrm>
          <a:prstGeom prst="straightConnector1">
            <a:avLst/>
          </a:prstGeom>
          <a:noFill/>
          <a:ln w="28575" algn="ctr">
            <a:solidFill>
              <a:schemeClr val="tx1"/>
            </a:solidFill>
            <a:round/>
            <a:headEnd type="none" w="med" len="med"/>
            <a:tailEnd type="triangle" w="med" len="med"/>
          </a:ln>
        </p:spPr>
      </p:cxnSp>
      <p:cxnSp>
        <p:nvCxnSpPr>
          <p:cNvPr id="30" name="Straight Arrow Connector 18"/>
          <p:cNvCxnSpPr>
            <a:cxnSpLocks noChangeShapeType="1"/>
          </p:cNvCxnSpPr>
          <p:nvPr/>
        </p:nvCxnSpPr>
        <p:spPr bwMode="auto">
          <a:xfrm rot="5400000" flipH="1" flipV="1">
            <a:off x="3973512" y="4713288"/>
            <a:ext cx="284164" cy="1588"/>
          </a:xfrm>
          <a:prstGeom prst="straightConnector1">
            <a:avLst/>
          </a:prstGeom>
          <a:noFill/>
          <a:ln w="28575" algn="ctr">
            <a:solidFill>
              <a:schemeClr val="tx1"/>
            </a:solidFill>
            <a:round/>
            <a:headEnd type="none" w="med" len="med"/>
            <a:tailEnd type="triangle" w="med" len="med"/>
          </a:ln>
        </p:spPr>
      </p:cxnSp>
      <p:sp>
        <p:nvSpPr>
          <p:cNvPr id="12" name="Slide Number Placeholder 11"/>
          <p:cNvSpPr>
            <a:spLocks noGrp="1"/>
          </p:cNvSpPr>
          <p:nvPr>
            <p:ph type="sldNum" sz="quarter" idx="12"/>
          </p:nvPr>
        </p:nvSpPr>
        <p:spPr/>
        <p:txBody>
          <a:bodyPr/>
          <a:lstStyle/>
          <a:p>
            <a:fld id="{D5BBC35B-A44B-4119-B8DA-DE9E3DFADA20}" type="slidenum">
              <a:rPr kumimoji="0" lang="en-US" smtClean="0"/>
              <a:pPr/>
              <a:t>35</a:t>
            </a:fld>
            <a:endParaRPr kumimoji="0"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t>Outcome: prevention of disease and injury. </a:t>
            </a:r>
          </a:p>
          <a:p>
            <a:r>
              <a:rPr lang="en-US" b="1" dirty="0" smtClean="0"/>
              <a:t>Outputs (services) possibly included:</a:t>
            </a:r>
          </a:p>
          <a:p>
            <a:pPr lvl="1"/>
            <a:r>
              <a:rPr lang="en-US" b="1" dirty="0" smtClean="0"/>
              <a:t>sanitation promotion publicity campaigns; anti-diabetes television ads; anti-smoking pamphlets distributed in public health clinics; visits of nurses to schools to talk to children about healthy eating practices; the placement of notices warning people against swimming or washing in lakes or rivers with waterborne diseases; and the spraying of water sources which breed malaria-carrying mosquitoes, etc…..</a:t>
            </a:r>
          </a:p>
          <a:p>
            <a:r>
              <a:rPr lang="en-US" b="1" dirty="0" smtClean="0"/>
              <a:t>All of these outputs work towards a common outcome</a:t>
            </a:r>
            <a:endParaRPr lang="en-US" b="1" dirty="0"/>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Preventative Health Programme</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533400" y="1524000"/>
            <a:ext cx="8077200" cy="4724400"/>
          </a:xfrm>
        </p:spPr>
        <p:txBody>
          <a:bodyPr>
            <a:normAutofit fontScale="92500" lnSpcReduction="20000"/>
          </a:bodyPr>
          <a:lstStyle/>
          <a:p>
            <a:pPr>
              <a:lnSpc>
                <a:spcPct val="125000"/>
              </a:lnSpc>
            </a:pPr>
            <a:r>
              <a:rPr lang="en-US" b="1" dirty="0" smtClean="0"/>
              <a:t>Title: short, type of service</a:t>
            </a:r>
          </a:p>
          <a:p>
            <a:pPr lvl="1">
              <a:lnSpc>
                <a:spcPct val="125000"/>
              </a:lnSpc>
            </a:pPr>
            <a:r>
              <a:rPr lang="en-US" b="1" dirty="0" smtClean="0"/>
              <a:t>“Primary education”, “Agriculture” etc…</a:t>
            </a:r>
          </a:p>
          <a:p>
            <a:pPr>
              <a:lnSpc>
                <a:spcPct val="125000"/>
              </a:lnSpc>
            </a:pPr>
            <a:r>
              <a:rPr lang="en-US" b="1" dirty="0" smtClean="0"/>
              <a:t>Objective should usually be outcome:</a:t>
            </a:r>
          </a:p>
          <a:p>
            <a:pPr lvl="1"/>
            <a:r>
              <a:rPr lang="en-US" b="1" dirty="0" smtClean="0"/>
              <a:t>Key result the programme seeks</a:t>
            </a:r>
          </a:p>
          <a:p>
            <a:pPr lvl="1"/>
            <a:r>
              <a:rPr lang="en-US" b="1" dirty="0" smtClean="0"/>
              <a:t>Canada Dept Environment “Nature” Program: </a:t>
            </a:r>
            <a:r>
              <a:rPr lang="en-US" b="1" dirty="0" smtClean="0">
                <a:solidFill>
                  <a:schemeClr val="accent1"/>
                </a:solidFill>
                <a:effectLst>
                  <a:outerShdw blurRad="38100" dist="38100" dir="2700000" algn="tl">
                    <a:srgbClr val="000000">
                      <a:alpha val="43137"/>
                    </a:srgbClr>
                  </a:outerShdw>
                </a:effectLst>
              </a:rPr>
              <a:t>“The conservation of biological diversity in healthy ecosystems”</a:t>
            </a:r>
          </a:p>
          <a:p>
            <a:pPr lvl="1">
              <a:lnSpc>
                <a:spcPct val="125000"/>
              </a:lnSpc>
            </a:pPr>
            <a:r>
              <a:rPr lang="en-US" b="1" dirty="0" smtClean="0"/>
              <a:t>Several exceptions (discussed later)</a:t>
            </a:r>
          </a:p>
          <a:p>
            <a:pPr>
              <a:lnSpc>
                <a:spcPct val="125000"/>
              </a:lnSpc>
            </a:pPr>
            <a:r>
              <a:rPr lang="en-US" b="1" dirty="0" smtClean="0"/>
              <a:t>Objective will often cover more than outcome</a:t>
            </a:r>
          </a:p>
          <a:p>
            <a:pPr lvl="1">
              <a:lnSpc>
                <a:spcPct val="125000"/>
              </a:lnSpc>
            </a:pPr>
            <a:r>
              <a:rPr lang="en-US" b="1" dirty="0" smtClean="0"/>
              <a:t>E.g. type of client targets; mode of intervention</a:t>
            </a:r>
          </a:p>
        </p:txBody>
      </p:sp>
      <p:sp>
        <p:nvSpPr>
          <p:cNvPr id="352258" name="Rectangle 2"/>
          <p:cNvSpPr>
            <a:spLocks noGrp="1" noChangeArrowheads="1"/>
          </p:cNvSpPr>
          <p:nvPr>
            <p:ph type="title"/>
          </p:nvPr>
        </p:nvSpPr>
        <p:spPr>
          <a:solidFill>
            <a:schemeClr val="accent5">
              <a:lumMod val="50000"/>
            </a:schemeClr>
          </a:solidFill>
        </p:spPr>
        <p:txBody>
          <a:bodyPr>
            <a:normAutofit/>
          </a:bodyPr>
          <a:lstStyle/>
          <a:p>
            <a:pPr algn="l">
              <a:defRPr/>
            </a:pPr>
            <a:r>
              <a:rPr lang="en-US" sz="3200" b="1" dirty="0" smtClean="0">
                <a:solidFill>
                  <a:schemeClr val="bg1"/>
                </a:solidFill>
              </a:rPr>
              <a:t>Programme title &amp; objective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447800"/>
            <a:ext cx="8305800" cy="4495800"/>
          </a:xfrm>
        </p:spPr>
        <p:txBody>
          <a:bodyPr>
            <a:normAutofit lnSpcReduction="10000"/>
          </a:bodyPr>
          <a:lstStyle/>
          <a:p>
            <a:pPr>
              <a:spcBef>
                <a:spcPts val="500"/>
              </a:spcBef>
              <a:defRPr/>
            </a:pPr>
            <a:r>
              <a:rPr lang="en-US" b="1" dirty="0" smtClean="0"/>
              <a:t>Objective is not the output:</a:t>
            </a:r>
          </a:p>
          <a:p>
            <a:pPr lvl="1">
              <a:spcBef>
                <a:spcPts val="500"/>
              </a:spcBef>
              <a:buFontTx/>
              <a:buNone/>
              <a:defRPr/>
            </a:pPr>
            <a:r>
              <a:rPr lang="en-GB" sz="2400" b="1" dirty="0" smtClean="0">
                <a:solidFill>
                  <a:schemeClr val="accent2"/>
                </a:solidFill>
                <a:ea typeface="+mn-ea"/>
                <a:cs typeface="+mn-cs"/>
              </a:rPr>
              <a:t>“</a:t>
            </a:r>
            <a:r>
              <a:rPr lang="en-GB" sz="2400" b="1" dirty="0" smtClean="0">
                <a:solidFill>
                  <a:schemeClr val="accent2"/>
                </a:solidFill>
                <a:effectLst>
                  <a:outerShdw blurRad="38100" dist="38100" dir="2700000" algn="tl">
                    <a:srgbClr val="000000">
                      <a:alpha val="43137"/>
                    </a:srgbClr>
                  </a:outerShdw>
                </a:effectLst>
              </a:rPr>
              <a:t>P</a:t>
            </a:r>
            <a:r>
              <a:rPr lang="en-GB" sz="2400" b="1" dirty="0" smtClean="0">
                <a:solidFill>
                  <a:schemeClr val="accent2"/>
                </a:solidFill>
                <a:effectLst>
                  <a:outerShdw blurRad="38100" dist="38100" dir="2700000" algn="tl">
                    <a:srgbClr val="000000">
                      <a:alpha val="43137"/>
                    </a:srgbClr>
                  </a:outerShdw>
                </a:effectLst>
                <a:ea typeface="+mn-ea"/>
                <a:cs typeface="+mn-cs"/>
              </a:rPr>
              <a:t>rovision of medical assistance to persons in an emergency”</a:t>
            </a:r>
            <a:endParaRPr lang="en-US" sz="2400" b="1" dirty="0" smtClean="0">
              <a:solidFill>
                <a:schemeClr val="accent2"/>
              </a:solidFill>
              <a:effectLst>
                <a:outerShdw blurRad="38100" dist="38100" dir="2700000" algn="tl">
                  <a:srgbClr val="000000">
                    <a:alpha val="43137"/>
                  </a:srgbClr>
                </a:outerShdw>
              </a:effectLst>
            </a:endParaRPr>
          </a:p>
          <a:p>
            <a:pPr>
              <a:lnSpc>
                <a:spcPct val="110000"/>
              </a:lnSpc>
              <a:spcBef>
                <a:spcPts val="500"/>
              </a:spcBef>
              <a:defRPr/>
            </a:pPr>
            <a:r>
              <a:rPr lang="en-US" sz="2800" b="1" dirty="0" smtClean="0"/>
              <a:t>Objective is not the bureaucratic activity:</a:t>
            </a:r>
          </a:p>
          <a:p>
            <a:pPr lvl="1">
              <a:lnSpc>
                <a:spcPct val="110000"/>
              </a:lnSpc>
              <a:spcBef>
                <a:spcPts val="500"/>
              </a:spcBef>
              <a:buFontTx/>
              <a:buNone/>
              <a:defRPr/>
            </a:pPr>
            <a:r>
              <a:rPr lang="en-US" sz="2400" b="1" dirty="0" smtClean="0">
                <a:solidFill>
                  <a:schemeClr val="accent2"/>
                </a:solidFill>
                <a:effectLst>
                  <a:outerShdw blurRad="38100" dist="38100" dir="2700000" algn="tl">
                    <a:srgbClr val="000000">
                      <a:alpha val="43137"/>
                    </a:srgbClr>
                  </a:outerShdw>
                </a:effectLst>
              </a:rPr>
              <a:t>“Manage the development, implementation, evaluation and maintenance of national policy, programmes and systems for general education and quality assurance”</a:t>
            </a:r>
          </a:p>
          <a:p>
            <a:pPr>
              <a:lnSpc>
                <a:spcPct val="110000"/>
              </a:lnSpc>
              <a:spcBef>
                <a:spcPts val="500"/>
              </a:spcBef>
              <a:defRPr/>
            </a:pPr>
            <a:r>
              <a:rPr lang="en-US" b="1" dirty="0" smtClean="0"/>
              <a:t>Doesn’t say what purpose is:</a:t>
            </a:r>
          </a:p>
          <a:p>
            <a:pPr lvl="1">
              <a:lnSpc>
                <a:spcPct val="110000"/>
              </a:lnSpc>
              <a:defRPr/>
            </a:pPr>
            <a:r>
              <a:rPr lang="en-US" b="1" dirty="0" smtClean="0"/>
              <a:t>Not client or results-focused</a:t>
            </a:r>
          </a:p>
          <a:p>
            <a:pPr lvl="1">
              <a:lnSpc>
                <a:spcPct val="110000"/>
              </a:lnSpc>
              <a:defRPr/>
            </a:pPr>
            <a:r>
              <a:rPr lang="en-US" b="1" dirty="0" smtClean="0"/>
              <a:t>No use for priority-setting</a:t>
            </a:r>
          </a:p>
        </p:txBody>
      </p:sp>
      <p:sp>
        <p:nvSpPr>
          <p:cNvPr id="351234" name="Rectangle 2"/>
          <p:cNvSpPr>
            <a:spLocks noGrp="1" noChangeArrowheads="1"/>
          </p:cNvSpPr>
          <p:nvPr>
            <p:ph type="title"/>
          </p:nvPr>
        </p:nvSpPr>
        <p:spPr>
          <a:solidFill>
            <a:schemeClr val="accent5">
              <a:lumMod val="50000"/>
            </a:schemeClr>
          </a:solidFill>
        </p:spPr>
        <p:txBody>
          <a:bodyPr>
            <a:normAutofit/>
          </a:bodyPr>
          <a:lstStyle/>
          <a:p>
            <a:pPr algn="l">
              <a:lnSpc>
                <a:spcPct val="110000"/>
              </a:lnSpc>
              <a:defRPr/>
            </a:pPr>
            <a:r>
              <a:rPr lang="en-US" sz="3200" b="1" dirty="0" smtClean="0">
                <a:solidFill>
                  <a:schemeClr val="bg1"/>
                </a:solidFill>
              </a:rPr>
              <a:t>Objective: wrong approaches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015213593"/>
              </p:ext>
            </p:extLst>
          </p:nvPr>
        </p:nvGraphicFramePr>
        <p:xfrm>
          <a:off x="381000" y="1752600"/>
          <a:ext cx="8229600" cy="4206240"/>
        </p:xfrm>
        <a:graphic>
          <a:graphicData uri="http://schemas.openxmlformats.org/drawingml/2006/table">
            <a:tbl>
              <a:tblPr firstRow="1" bandRow="1">
                <a:tableStyleId>{5C22544A-7EE6-4342-B048-85BDC9FD1C3A}</a:tableStyleId>
              </a:tblPr>
              <a:tblGrid>
                <a:gridCol w="3657600"/>
                <a:gridCol w="4572000"/>
              </a:tblGrid>
              <a:tr h="473483">
                <a:tc>
                  <a:txBody>
                    <a:bodyPr/>
                    <a:lstStyle/>
                    <a:p>
                      <a:pPr algn="ctr"/>
                      <a:r>
                        <a:rPr lang="en-US" sz="2800" dirty="0" smtClean="0">
                          <a:solidFill>
                            <a:schemeClr val="tx1"/>
                          </a:solidFill>
                          <a:effectLst>
                            <a:outerShdw blurRad="38100" dist="38100" dir="2700000" algn="tl">
                              <a:srgbClr val="000000">
                                <a:alpha val="43137"/>
                              </a:srgbClr>
                            </a:outerShdw>
                          </a:effectLst>
                        </a:rPr>
                        <a:t>PROGRAMME</a:t>
                      </a:r>
                      <a:endParaRPr lang="en-US" sz="2800" dirty="0">
                        <a:solidFill>
                          <a:schemeClr val="tx1"/>
                        </a:solidFill>
                        <a:effectLst>
                          <a:outerShdw blurRad="38100" dist="38100" dir="2700000" algn="tl">
                            <a:srgbClr val="000000">
                              <a:alpha val="43137"/>
                            </a:srgbClr>
                          </a:outerShdw>
                        </a:effectLst>
                      </a:endParaRPr>
                    </a:p>
                  </a:txBody>
                  <a:tcPr>
                    <a:solidFill>
                      <a:schemeClr val="accent3">
                        <a:lumMod val="40000"/>
                        <a:lumOff val="60000"/>
                      </a:schemeClr>
                    </a:solidFill>
                  </a:tcPr>
                </a:tc>
                <a:tc>
                  <a:txBody>
                    <a:bodyPr/>
                    <a:lstStyle/>
                    <a:p>
                      <a:pPr algn="ctr"/>
                      <a:r>
                        <a:rPr lang="en-US" sz="2800" dirty="0" smtClean="0">
                          <a:solidFill>
                            <a:schemeClr val="tx1"/>
                          </a:solidFill>
                          <a:effectLst>
                            <a:outerShdw blurRad="38100" dist="38100" dir="2700000" algn="tl">
                              <a:srgbClr val="000000">
                                <a:alpha val="43137"/>
                              </a:srgbClr>
                            </a:outerShdw>
                          </a:effectLst>
                        </a:rPr>
                        <a:t>OBJECTIVE</a:t>
                      </a:r>
                      <a:endParaRPr lang="en-US" sz="2800" dirty="0">
                        <a:solidFill>
                          <a:schemeClr val="tx1"/>
                        </a:solidFill>
                        <a:effectLst>
                          <a:outerShdw blurRad="38100" dist="38100" dir="2700000" algn="tl">
                            <a:srgbClr val="000000">
                              <a:alpha val="43137"/>
                            </a:srgbClr>
                          </a:outerShdw>
                        </a:effectLst>
                      </a:endParaRPr>
                    </a:p>
                  </a:txBody>
                  <a:tcPr>
                    <a:solidFill>
                      <a:schemeClr val="accent3">
                        <a:lumMod val="40000"/>
                        <a:lumOff val="60000"/>
                      </a:schemeClr>
                    </a:solidFill>
                  </a:tcPr>
                </a:tc>
              </a:tr>
              <a:tr h="1183708">
                <a:tc>
                  <a:txBody>
                    <a:bodyPr/>
                    <a:lstStyle/>
                    <a:p>
                      <a:r>
                        <a:rPr lang="en-US" sz="2800" dirty="0" smtClean="0"/>
                        <a:t>Administration and General</a:t>
                      </a:r>
                      <a:endParaRPr lang="en-US" sz="280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kern="1200" dirty="0" smtClean="0">
                          <a:solidFill>
                            <a:schemeClr val="dk1"/>
                          </a:solidFill>
                          <a:latin typeface="+mn-lt"/>
                          <a:ea typeface="+mn-ea"/>
                          <a:cs typeface="+mn-cs"/>
                        </a:rPr>
                        <a:t>Providing efficient and effective support and coordination including policy and regulatory framework </a:t>
                      </a:r>
                      <a:endParaRPr lang="en-US" sz="2800" dirty="0" smtClean="0"/>
                    </a:p>
                  </a:txBody>
                  <a:tcPr>
                    <a:solidFill>
                      <a:schemeClr val="accent3">
                        <a:lumMod val="40000"/>
                        <a:lumOff val="60000"/>
                      </a:schemeClr>
                    </a:solidFill>
                  </a:tcPr>
                </a:tc>
              </a:tr>
              <a:tr h="828596">
                <a:tc>
                  <a:txBody>
                    <a:bodyPr/>
                    <a:lstStyle/>
                    <a:p>
                      <a:r>
                        <a:rPr lang="en-US" sz="2800" dirty="0" smtClean="0"/>
                        <a:t>Rural Electrification</a:t>
                      </a:r>
                      <a:endParaRPr lang="en-US" sz="2800" dirty="0"/>
                    </a:p>
                  </a:txBody>
                  <a:tcPr>
                    <a:solidFill>
                      <a:schemeClr val="accent3">
                        <a:lumMod val="20000"/>
                        <a:lumOff val="80000"/>
                      </a:schemeClr>
                    </a:solidFill>
                  </a:tcPr>
                </a:tc>
                <a:tc>
                  <a:txBody>
                    <a:bodyPr/>
                    <a:lstStyle/>
                    <a:p>
                      <a:r>
                        <a:rPr kumimoji="0" lang="en-US" sz="2800" kern="1200" dirty="0" smtClean="0">
                          <a:solidFill>
                            <a:schemeClr val="dk1"/>
                          </a:solidFill>
                          <a:latin typeface="+mn-lt"/>
                          <a:ea typeface="+mn-ea"/>
                          <a:cs typeface="+mn-cs"/>
                        </a:rPr>
                        <a:t>Access to electricity to all villages and rural households</a:t>
                      </a:r>
                      <a:endParaRPr lang="en-US" sz="2800" dirty="0"/>
                    </a:p>
                  </a:txBody>
                  <a:tcPr>
                    <a:solidFill>
                      <a:schemeClr val="accent3">
                        <a:lumMod val="20000"/>
                        <a:lumOff val="80000"/>
                      </a:schemeClr>
                    </a:solidFill>
                  </a:tcPr>
                </a:tc>
              </a:tr>
              <a:tr h="828596">
                <a:tc>
                  <a:txBody>
                    <a:bodyPr/>
                    <a:lstStyle/>
                    <a:p>
                      <a:r>
                        <a:rPr lang="en-US" sz="2800" dirty="0" smtClean="0"/>
                        <a:t>Electrification</a:t>
                      </a:r>
                      <a:endParaRPr lang="en-US" sz="2800" dirty="0"/>
                    </a:p>
                  </a:txBody>
                  <a:tcPr>
                    <a:solidFill>
                      <a:schemeClr val="accent3">
                        <a:lumMod val="40000"/>
                        <a:lumOff val="60000"/>
                      </a:schemeClr>
                    </a:solidFill>
                  </a:tcPr>
                </a:tc>
                <a:tc>
                  <a:txBody>
                    <a:bodyPr/>
                    <a:lstStyle/>
                    <a:p>
                      <a:r>
                        <a:rPr kumimoji="0" lang="en-US" sz="2800" kern="1200" dirty="0" smtClean="0">
                          <a:solidFill>
                            <a:schemeClr val="dk1"/>
                          </a:solidFill>
                          <a:latin typeface="+mn-lt"/>
                          <a:ea typeface="+mn-ea"/>
                          <a:cs typeface="+mn-cs"/>
                        </a:rPr>
                        <a:t>Reliable, adequate and quality power at reasonable prices</a:t>
                      </a:r>
                      <a:endParaRPr lang="en-US" sz="2800" dirty="0"/>
                    </a:p>
                  </a:txBody>
                  <a:tcPr>
                    <a:solidFill>
                      <a:schemeClr val="accent3">
                        <a:lumMod val="40000"/>
                        <a:lumOff val="60000"/>
                      </a:schemeClr>
                    </a:solidFill>
                  </a:tcPr>
                </a:tc>
              </a:tr>
            </a:tbl>
          </a:graphicData>
        </a:graphic>
      </p:graphicFrame>
      <p:sp>
        <p:nvSpPr>
          <p:cNvPr id="3" name="Title 2"/>
          <p:cNvSpPr>
            <a:spLocks noGrp="1"/>
          </p:cNvSpPr>
          <p:nvPr>
            <p:ph type="title"/>
          </p:nvPr>
        </p:nvSpPr>
        <p:spPr>
          <a:solidFill>
            <a:schemeClr val="accent5">
              <a:lumMod val="50000"/>
            </a:schemeClr>
          </a:solidFill>
        </p:spPr>
        <p:txBody>
          <a:bodyPr>
            <a:noAutofit/>
          </a:bodyPr>
          <a:lstStyle/>
          <a:p>
            <a:pPr algn="l"/>
            <a:r>
              <a:rPr lang="en-US" sz="3200" b="1" dirty="0" smtClean="0">
                <a:solidFill>
                  <a:schemeClr val="bg1"/>
                </a:solidFill>
              </a:rPr>
              <a:t>Programme Objectives from Pilots </a:t>
            </a:r>
            <a:br>
              <a:rPr lang="en-US" sz="3200" b="1" dirty="0" smtClean="0">
                <a:solidFill>
                  <a:schemeClr val="bg1"/>
                </a:solidFill>
              </a:rPr>
            </a:br>
            <a:r>
              <a:rPr lang="en-US" sz="3200" b="1" dirty="0" smtClean="0">
                <a:solidFill>
                  <a:schemeClr val="bg1"/>
                </a:solidFill>
              </a:rPr>
              <a:t>– Ministry of Power</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LMMH</a:t>
            </a:r>
            <a:endParaRPr lang="en-US" sz="2000" b="1" dirty="0"/>
          </a:p>
        </p:txBody>
      </p:sp>
      <p:sp>
        <p:nvSpPr>
          <p:cNvPr id="5" name="TextBox 4"/>
          <p:cNvSpPr txBox="1"/>
          <p:nvPr/>
        </p:nvSpPr>
        <p:spPr>
          <a:xfrm>
            <a:off x="5562600" y="3048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NAS</a:t>
            </a:r>
            <a:endParaRPr lang="en-US" sz="2000" b="1" dirty="0"/>
          </a:p>
        </p:txBody>
      </p:sp>
      <p:sp>
        <p:nvSpPr>
          <p:cNvPr id="6" name="TextBox 5"/>
          <p:cNvSpPr txBox="1"/>
          <p:nvPr/>
        </p:nvSpPr>
        <p:spPr>
          <a:xfrm>
            <a:off x="304800" y="685800"/>
            <a:ext cx="26670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7" name="TextBox 6"/>
          <p:cNvSpPr txBox="1"/>
          <p:nvPr/>
        </p:nvSpPr>
        <p:spPr>
          <a:xfrm>
            <a:off x="55626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0" name="Rectangle 9"/>
          <p:cNvSpPr/>
          <p:nvPr/>
        </p:nvSpPr>
        <p:spPr>
          <a:xfrm>
            <a:off x="304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85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66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47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562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943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7818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04800" y="1371600"/>
            <a:ext cx="2895600" cy="1815882"/>
          </a:xfrm>
          <a:prstGeom prst="rect">
            <a:avLst/>
          </a:prstGeom>
          <a:noFill/>
        </p:spPr>
        <p:txBody>
          <a:bodyPr wrap="square" rtlCol="0">
            <a:spAutoFit/>
          </a:bodyPr>
          <a:lstStyle/>
          <a:p>
            <a:pPr>
              <a:buNone/>
            </a:pPr>
            <a:r>
              <a:rPr lang="en-US" sz="1600" b="1" dirty="0" smtClean="0"/>
              <a:t>0 &amp; 1  - Revenue receipts</a:t>
            </a:r>
          </a:p>
          <a:p>
            <a:pPr>
              <a:buNone/>
            </a:pPr>
            <a:r>
              <a:rPr lang="en-US" sz="1600" b="1" dirty="0" smtClean="0"/>
              <a:t>2 &amp; 3  - Revenue expenditure</a:t>
            </a:r>
          </a:p>
          <a:p>
            <a:pPr>
              <a:buNone/>
            </a:pPr>
            <a:r>
              <a:rPr lang="en-US" sz="1600" b="1" dirty="0" smtClean="0"/>
              <a:t>4000  - Capital Receipts</a:t>
            </a:r>
          </a:p>
          <a:p>
            <a:pPr>
              <a:buNone/>
            </a:pPr>
            <a:r>
              <a:rPr lang="en-US" sz="1600" b="1" dirty="0" smtClean="0"/>
              <a:t>4 &amp; 5  - Capital Expenditure</a:t>
            </a:r>
          </a:p>
          <a:p>
            <a:pPr>
              <a:buNone/>
            </a:pPr>
            <a:r>
              <a:rPr lang="en-US" sz="1600" b="1" dirty="0" smtClean="0"/>
              <a:t>6 &amp; 7  - Loans</a:t>
            </a:r>
          </a:p>
          <a:p>
            <a:pPr marL="457200" indent="-457200">
              <a:buAutoNum type="arabicPlain" startAt="8000"/>
            </a:pPr>
            <a:r>
              <a:rPr lang="en-US" sz="1600" b="1" dirty="0" smtClean="0"/>
              <a:t> - Contingency Fund</a:t>
            </a:r>
          </a:p>
          <a:p>
            <a:pPr marL="457200" indent="-457200">
              <a:buNone/>
            </a:pPr>
            <a:r>
              <a:rPr lang="en-US" sz="1600" b="1" dirty="0" smtClean="0"/>
              <a:t>9000+ - Public Accou</a:t>
            </a:r>
            <a:r>
              <a:rPr lang="en-US" sz="1600" dirty="0" smtClean="0"/>
              <a:t>nt </a:t>
            </a:r>
            <a:endParaRPr lang="en-US" dirty="0"/>
          </a:p>
        </p:txBody>
      </p:sp>
      <p:sp>
        <p:nvSpPr>
          <p:cNvPr id="20" name="TextBox 19"/>
          <p:cNvSpPr txBox="1"/>
          <p:nvPr/>
        </p:nvSpPr>
        <p:spPr>
          <a:xfrm>
            <a:off x="5638800" y="1447800"/>
            <a:ext cx="3352800" cy="1569660"/>
          </a:xfrm>
          <a:prstGeom prst="rect">
            <a:avLst/>
          </a:prstGeom>
          <a:noFill/>
        </p:spPr>
        <p:txBody>
          <a:bodyPr wrap="square" rtlCol="0">
            <a:spAutoFit/>
          </a:bodyPr>
          <a:lstStyle/>
          <a:p>
            <a:r>
              <a:rPr lang="en-US" sz="1600" b="1" dirty="0" smtClean="0"/>
              <a:t>1 – (Sector) General Services</a:t>
            </a:r>
          </a:p>
          <a:p>
            <a:r>
              <a:rPr lang="en-US" sz="1600" b="1" dirty="0" smtClean="0"/>
              <a:t>11 – (Sub Sector) Organs of State</a:t>
            </a:r>
          </a:p>
          <a:p>
            <a:r>
              <a:rPr lang="en-US" sz="1600" b="1" dirty="0" smtClean="0"/>
              <a:t>1101 – Parliament, etc.</a:t>
            </a:r>
          </a:p>
          <a:p>
            <a:endParaRPr lang="en-US" sz="1600" b="1" dirty="0" smtClean="0"/>
          </a:p>
          <a:p>
            <a:r>
              <a:rPr lang="en-US" sz="1600" b="1" dirty="0" smtClean="0"/>
              <a:t>8001 – Contingency Fund</a:t>
            </a:r>
          </a:p>
          <a:p>
            <a:r>
              <a:rPr lang="en-US" sz="1600" b="1" dirty="0" smtClean="0"/>
              <a:t>9101+ - Public Account</a:t>
            </a:r>
            <a:endParaRPr lang="en-US" sz="1600" b="1" dirty="0"/>
          </a:p>
        </p:txBody>
      </p:sp>
      <p:sp>
        <p:nvSpPr>
          <p:cNvPr id="24" name="TextBox 23"/>
          <p:cNvSpPr txBox="1"/>
          <p:nvPr/>
        </p:nvSpPr>
        <p:spPr>
          <a:xfrm>
            <a:off x="55626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5" name="TextBox 24"/>
          <p:cNvSpPr txBox="1"/>
          <p:nvPr/>
        </p:nvSpPr>
        <p:spPr>
          <a:xfrm>
            <a:off x="304800" y="3200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8" name="Rectangle 27"/>
          <p:cNvSpPr/>
          <p:nvPr/>
        </p:nvSpPr>
        <p:spPr>
          <a:xfrm>
            <a:off x="5943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562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8382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048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55626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33" name="TextBox 32"/>
          <p:cNvSpPr txBox="1"/>
          <p:nvPr/>
        </p:nvSpPr>
        <p:spPr>
          <a:xfrm>
            <a:off x="5562600" y="5943600"/>
            <a:ext cx="2286000" cy="369332"/>
          </a:xfrm>
          <a:prstGeom prst="rect">
            <a:avLst/>
          </a:prstGeom>
          <a:solidFill>
            <a:schemeClr val="accent1">
              <a:lumMod val="20000"/>
              <a:lumOff val="80000"/>
            </a:schemeClr>
          </a:solidFill>
        </p:spPr>
        <p:txBody>
          <a:bodyPr wrap="square" rtlCol="0">
            <a:spAutoFit/>
          </a:bodyPr>
          <a:lstStyle/>
          <a:p>
            <a:pPr algn="ctr"/>
            <a:r>
              <a:rPr lang="en-US" b="1" dirty="0" smtClean="0"/>
              <a:t>Economic Segment</a:t>
            </a:r>
            <a:endParaRPr lang="en-US" b="1" dirty="0"/>
          </a:p>
        </p:txBody>
      </p:sp>
      <p:sp>
        <p:nvSpPr>
          <p:cNvPr id="34" name="Rectangle 33"/>
          <p:cNvSpPr/>
          <p:nvPr/>
        </p:nvSpPr>
        <p:spPr>
          <a:xfrm>
            <a:off x="7086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5562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5943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6324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705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5943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6324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304800" y="46482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Scheme/ Sub Head</a:t>
            </a:r>
            <a:endParaRPr lang="en-US" b="1" dirty="0"/>
          </a:p>
        </p:txBody>
      </p:sp>
      <p:sp>
        <p:nvSpPr>
          <p:cNvPr id="73" name="TextBox 72"/>
          <p:cNvSpPr txBox="1"/>
          <p:nvPr/>
        </p:nvSpPr>
        <p:spPr>
          <a:xfrm>
            <a:off x="5562600" y="51816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Sub scheme</a:t>
            </a:r>
            <a:endParaRPr lang="en-US" b="1" dirty="0"/>
          </a:p>
        </p:txBody>
      </p:sp>
      <p:sp>
        <p:nvSpPr>
          <p:cNvPr id="75" name="Rectangle 74"/>
          <p:cNvSpPr/>
          <p:nvPr/>
        </p:nvSpPr>
        <p:spPr>
          <a:xfrm>
            <a:off x="5943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5562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p:cNvSpPr txBox="1"/>
          <p:nvPr/>
        </p:nvSpPr>
        <p:spPr>
          <a:xfrm>
            <a:off x="304800" y="3962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 / Minor Head</a:t>
            </a:r>
            <a:endParaRPr lang="en-US" b="1" dirty="0"/>
          </a:p>
        </p:txBody>
      </p:sp>
      <p:sp>
        <p:nvSpPr>
          <p:cNvPr id="80" name="TextBox 79"/>
          <p:cNvSpPr txBox="1"/>
          <p:nvPr/>
        </p:nvSpPr>
        <p:spPr>
          <a:xfrm>
            <a:off x="55626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
        <p:nvSpPr>
          <p:cNvPr id="81" name="Rectangle 80"/>
          <p:cNvSpPr/>
          <p:nvPr/>
        </p:nvSpPr>
        <p:spPr>
          <a:xfrm>
            <a:off x="3048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7620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12192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6324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5943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5562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304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685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304800" y="53340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scheme / Detailed Head</a:t>
            </a:r>
            <a:endParaRPr lang="en-US" b="1" dirty="0"/>
          </a:p>
        </p:txBody>
      </p:sp>
      <p:sp>
        <p:nvSpPr>
          <p:cNvPr id="98" name="Rectangle 97"/>
          <p:cNvSpPr/>
          <p:nvPr/>
        </p:nvSpPr>
        <p:spPr>
          <a:xfrm>
            <a:off x="685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304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5562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TextBox 137"/>
          <p:cNvSpPr txBox="1"/>
          <p:nvPr/>
        </p:nvSpPr>
        <p:spPr>
          <a:xfrm>
            <a:off x="304800" y="6019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Economic / Object Head</a:t>
            </a:r>
            <a:endParaRPr lang="en-US" b="1" dirty="0"/>
          </a:p>
        </p:txBody>
      </p:sp>
      <p:sp>
        <p:nvSpPr>
          <p:cNvPr id="139" name="Rectangle 138"/>
          <p:cNvSpPr/>
          <p:nvPr/>
        </p:nvSpPr>
        <p:spPr>
          <a:xfrm>
            <a:off x="685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a:off x="304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p:cNvSpPr txBox="1"/>
          <p:nvPr/>
        </p:nvSpPr>
        <p:spPr>
          <a:xfrm>
            <a:off x="54864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44" name="Rectangle 143"/>
          <p:cNvSpPr/>
          <p:nvPr/>
        </p:nvSpPr>
        <p:spPr>
          <a:xfrm>
            <a:off x="6324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p:cNvSpPr txBox="1"/>
          <p:nvPr/>
        </p:nvSpPr>
        <p:spPr>
          <a:xfrm>
            <a:off x="54864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149" name="TextBox 148"/>
          <p:cNvSpPr txBox="1"/>
          <p:nvPr/>
        </p:nvSpPr>
        <p:spPr>
          <a:xfrm>
            <a:off x="54864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155" name="TextBox 154"/>
          <p:cNvSpPr txBox="1"/>
          <p:nvPr/>
        </p:nvSpPr>
        <p:spPr>
          <a:xfrm>
            <a:off x="54864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t>Formulated in general way with enduring relevance</a:t>
            </a:r>
          </a:p>
          <a:p>
            <a:r>
              <a:rPr lang="en-US" b="1" dirty="0" smtClean="0"/>
              <a:t>Not as quantifiable target</a:t>
            </a:r>
          </a:p>
          <a:p>
            <a:pPr lvl="1"/>
            <a:r>
              <a:rPr lang="en-US" b="1" dirty="0" smtClean="0"/>
              <a:t>Which is only relevant until it is achieved</a:t>
            </a:r>
          </a:p>
          <a:p>
            <a:r>
              <a:rPr lang="en-US" b="1" dirty="0" smtClean="0"/>
              <a:t>Rural Electrification</a:t>
            </a:r>
            <a:r>
              <a:rPr lang="en-US" b="1" baseline="0" dirty="0" smtClean="0"/>
              <a:t> programme example</a:t>
            </a:r>
          </a:p>
          <a:p>
            <a:pPr lvl="1"/>
            <a:r>
              <a:rPr lang="en-US" b="1" dirty="0" smtClean="0"/>
              <a:t>Programme objective is: </a:t>
            </a:r>
            <a:r>
              <a:rPr lang="en-US" b="1" i="1" dirty="0" smtClean="0"/>
              <a:t>Access to electricity to all villages and rural households</a:t>
            </a:r>
          </a:p>
          <a:p>
            <a:pPr lvl="1"/>
            <a:r>
              <a:rPr lang="en-US" b="1" dirty="0" smtClean="0"/>
              <a:t>Not "</a:t>
            </a:r>
            <a:r>
              <a:rPr lang="en-US" b="1" i="1" dirty="0" smtClean="0"/>
              <a:t>95% of rural households to be linked to power supply</a:t>
            </a:r>
            <a:r>
              <a:rPr lang="en-US" b="1" dirty="0" smtClean="0"/>
              <a:t>"</a:t>
            </a:r>
          </a:p>
          <a:p>
            <a:r>
              <a:rPr lang="en-US" b="1" dirty="0" smtClean="0"/>
              <a:t>Programme objectives remain relevant for years</a:t>
            </a:r>
          </a:p>
          <a:p>
            <a:pPr lvl="1"/>
            <a:r>
              <a:rPr lang="en-US" b="1" dirty="0" smtClean="0"/>
              <a:t>Don't need to be changed every couple of years</a:t>
            </a:r>
          </a:p>
          <a:p>
            <a:pPr lvl="1"/>
            <a:r>
              <a:rPr lang="en-US" b="1" dirty="0" smtClean="0"/>
              <a:t>Indicators and Targets set separately</a:t>
            </a:r>
            <a:endParaRPr lang="en-US" b="1" dirty="0"/>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Programme</a:t>
            </a:r>
            <a:r>
              <a:rPr lang="en-US" sz="3200" b="1" baseline="0" dirty="0" smtClean="0">
                <a:solidFill>
                  <a:schemeClr val="bg1"/>
                </a:solidFill>
              </a:rPr>
              <a:t> objectives are not targets</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23728093"/>
              </p:ext>
            </p:extLst>
          </p:nvPr>
        </p:nvGraphicFramePr>
        <p:xfrm>
          <a:off x="457200" y="1481139"/>
          <a:ext cx="8229600" cy="4451564"/>
        </p:xfrm>
        <a:graphic>
          <a:graphicData uri="http://schemas.openxmlformats.org/drawingml/2006/table">
            <a:tbl>
              <a:tblPr firstRow="1" bandRow="1">
                <a:tableStyleId>{5C22544A-7EE6-4342-B048-85BDC9FD1C3A}</a:tableStyleId>
              </a:tblPr>
              <a:tblGrid>
                <a:gridCol w="2362200"/>
                <a:gridCol w="2590800"/>
                <a:gridCol w="3276600"/>
              </a:tblGrid>
              <a:tr h="493195">
                <a:tc>
                  <a:txBody>
                    <a:bodyPr/>
                    <a:lstStyle/>
                    <a:p>
                      <a:pPr algn="ctr"/>
                      <a:r>
                        <a:rPr lang="en-US" sz="2000" b="1" dirty="0" smtClean="0">
                          <a:solidFill>
                            <a:schemeClr val="tx1"/>
                          </a:solidFill>
                        </a:rPr>
                        <a:t>PROGRAMMES</a:t>
                      </a:r>
                      <a:endParaRPr lang="en-US" sz="2000" b="1" dirty="0">
                        <a:solidFill>
                          <a:schemeClr val="tx1"/>
                        </a:solidFill>
                      </a:endParaRPr>
                    </a:p>
                  </a:txBody>
                  <a:tcPr>
                    <a:solidFill>
                      <a:schemeClr val="accent3">
                        <a:lumMod val="40000"/>
                        <a:lumOff val="60000"/>
                      </a:schemeClr>
                    </a:solidFill>
                  </a:tcPr>
                </a:tc>
                <a:tc>
                  <a:txBody>
                    <a:bodyPr/>
                    <a:lstStyle/>
                    <a:p>
                      <a:pPr algn="ctr"/>
                      <a:r>
                        <a:rPr kumimoji="0" lang="en-US" sz="2000" b="1" kern="1200" dirty="0" smtClean="0">
                          <a:solidFill>
                            <a:schemeClr val="tx1"/>
                          </a:solidFill>
                          <a:latin typeface="+mn-lt"/>
                          <a:ea typeface="+mn-ea"/>
                          <a:cs typeface="+mn-cs"/>
                        </a:rPr>
                        <a:t>SUB-PROGRAMMES</a:t>
                      </a:r>
                      <a:endParaRPr lang="en-US" sz="2000" b="1" dirty="0">
                        <a:solidFill>
                          <a:schemeClr val="tx1"/>
                        </a:solidFill>
                      </a:endParaRPr>
                    </a:p>
                  </a:txBody>
                  <a:tcPr>
                    <a:solidFill>
                      <a:schemeClr val="accent3">
                        <a:lumMod val="40000"/>
                        <a:lumOff val="60000"/>
                      </a:schemeClr>
                    </a:solidFill>
                  </a:tcPr>
                </a:tc>
                <a:tc>
                  <a:txBody>
                    <a:bodyPr/>
                    <a:lstStyle/>
                    <a:p>
                      <a:pPr algn="ctr"/>
                      <a:r>
                        <a:rPr lang="en-US" sz="2000" b="1" dirty="0" smtClean="0">
                          <a:solidFill>
                            <a:schemeClr val="tx1"/>
                          </a:solidFill>
                        </a:rPr>
                        <a:t>OBJECTIVES</a:t>
                      </a:r>
                      <a:endParaRPr lang="en-US" sz="2000" b="1" dirty="0">
                        <a:solidFill>
                          <a:schemeClr val="tx1"/>
                        </a:solidFill>
                      </a:endParaRPr>
                    </a:p>
                  </a:txBody>
                  <a:tcPr>
                    <a:solidFill>
                      <a:schemeClr val="accent3">
                        <a:lumMod val="40000"/>
                        <a:lumOff val="60000"/>
                      </a:schemeClr>
                    </a:solidFill>
                  </a:tcPr>
                </a:tc>
              </a:tr>
              <a:tr h="851269">
                <a:tc>
                  <a:txBody>
                    <a:bodyPr/>
                    <a:lstStyle/>
                    <a:p>
                      <a:r>
                        <a:rPr lang="en-US" sz="2400" dirty="0" smtClean="0"/>
                        <a:t>Elementary Education</a:t>
                      </a:r>
                      <a:endParaRPr lang="en-US" sz="2400" dirty="0"/>
                    </a:p>
                  </a:txBody>
                  <a:tcPr>
                    <a:solidFill>
                      <a:schemeClr val="accent3">
                        <a:lumMod val="20000"/>
                        <a:lumOff val="80000"/>
                      </a:schemeClr>
                    </a:solidFill>
                  </a:tcPr>
                </a:tc>
                <a:tc>
                  <a:txBody>
                    <a:bodyPr/>
                    <a:lstStyle/>
                    <a:p>
                      <a:endParaRPr lang="en-US" sz="2400" dirty="0"/>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kern="1200" dirty="0" smtClean="0">
                          <a:solidFill>
                            <a:schemeClr val="dk1"/>
                          </a:solidFill>
                          <a:latin typeface="+mn-lt"/>
                          <a:ea typeface="+mn-ea"/>
                          <a:cs typeface="+mn-cs"/>
                        </a:rPr>
                        <a:t>Produce educated and properly </a:t>
                      </a:r>
                      <a:r>
                        <a:rPr kumimoji="0" lang="en-US" sz="2400" kern="1200" dirty="0" err="1" smtClean="0">
                          <a:solidFill>
                            <a:schemeClr val="dk1"/>
                          </a:solidFill>
                          <a:latin typeface="+mn-lt"/>
                          <a:ea typeface="+mn-ea"/>
                          <a:cs typeface="+mn-cs"/>
                        </a:rPr>
                        <a:t>socialised</a:t>
                      </a:r>
                      <a:r>
                        <a:rPr kumimoji="0" lang="en-US" sz="2400" kern="1200" dirty="0" smtClean="0">
                          <a:solidFill>
                            <a:schemeClr val="dk1"/>
                          </a:solidFill>
                          <a:latin typeface="+mn-lt"/>
                          <a:ea typeface="+mn-ea"/>
                          <a:cs typeface="+mn-cs"/>
                        </a:rPr>
                        <a:t> children</a:t>
                      </a:r>
                    </a:p>
                  </a:txBody>
                  <a:tcPr>
                    <a:solidFill>
                      <a:schemeClr val="accent3">
                        <a:lumMod val="20000"/>
                        <a:lumOff val="80000"/>
                      </a:schemeClr>
                    </a:solidFill>
                  </a:tcPr>
                </a:tc>
              </a:tr>
              <a:tr h="851269">
                <a:tc>
                  <a:txBody>
                    <a:bodyPr/>
                    <a:lstStyle/>
                    <a:p>
                      <a:endParaRPr lang="en-US" sz="240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Universalization</a:t>
                      </a:r>
                      <a:r>
                        <a:rPr lang="en-US" sz="2400" dirty="0" smtClean="0"/>
                        <a:t> of Elementary Education</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kern="1200" dirty="0" smtClean="0">
                          <a:solidFill>
                            <a:schemeClr val="dk1"/>
                          </a:solidFill>
                          <a:latin typeface="+mn-lt"/>
                          <a:ea typeface="+mn-ea"/>
                          <a:cs typeface="+mn-cs"/>
                        </a:rPr>
                        <a:t>Produce educated and properly socialized children</a:t>
                      </a:r>
                    </a:p>
                  </a:txBody>
                  <a:tcPr>
                    <a:solidFill>
                      <a:schemeClr val="accent3">
                        <a:lumMod val="40000"/>
                        <a:lumOff val="60000"/>
                      </a:schemeClr>
                    </a:solidFill>
                  </a:tcPr>
                </a:tc>
              </a:tr>
              <a:tr h="1580929">
                <a:tc>
                  <a:txBody>
                    <a:bodyPr/>
                    <a:lstStyle/>
                    <a:p>
                      <a:endParaRPr lang="en-US" sz="2400" dirty="0"/>
                    </a:p>
                  </a:txBody>
                  <a:tcPr>
                    <a:solidFill>
                      <a:schemeClr val="accent3">
                        <a:lumMod val="20000"/>
                        <a:lumOff val="80000"/>
                      </a:schemeClr>
                    </a:solidFill>
                  </a:tcPr>
                </a:tc>
                <a:tc>
                  <a:txBody>
                    <a:bodyPr/>
                    <a:lstStyle/>
                    <a:p>
                      <a:r>
                        <a:rPr lang="en-US" sz="2400" dirty="0" smtClean="0"/>
                        <a:t>Nutrition Support to Children</a:t>
                      </a:r>
                      <a:endParaRPr lang="en-US" sz="2400" dirty="0"/>
                    </a:p>
                  </a:txBody>
                  <a:tcPr>
                    <a:solidFill>
                      <a:schemeClr val="accent3">
                        <a:lumMod val="20000"/>
                        <a:lumOff val="80000"/>
                      </a:schemeClr>
                    </a:solidFill>
                  </a:tcPr>
                </a:tc>
                <a:tc>
                  <a:txBody>
                    <a:bodyPr/>
                    <a:lstStyle/>
                    <a:p>
                      <a:r>
                        <a:rPr kumimoji="0" lang="en-US" sz="2400" kern="1200" dirty="0" smtClean="0">
                          <a:solidFill>
                            <a:schemeClr val="dk1"/>
                          </a:solidFill>
                          <a:latin typeface="+mn-lt"/>
                          <a:ea typeface="+mn-ea"/>
                          <a:cs typeface="+mn-cs"/>
                        </a:rPr>
                        <a:t>Enhance learning, enrolment  and retention of children through proper nutrition</a:t>
                      </a:r>
                      <a:endParaRPr lang="en-US" sz="2400" dirty="0"/>
                    </a:p>
                  </a:txBody>
                  <a:tcPr>
                    <a:solidFill>
                      <a:schemeClr val="accent3">
                        <a:lumMod val="20000"/>
                        <a:lumOff val="80000"/>
                      </a:schemeClr>
                    </a:solidFill>
                  </a:tcPr>
                </a:tc>
              </a:tr>
            </a:tbl>
          </a:graphicData>
        </a:graphic>
      </p:graphicFrame>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Objectives also for Sub-Programmes</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534400" cy="4343399"/>
          </a:xfrm>
        </p:spPr>
        <p:txBody>
          <a:bodyPr>
            <a:normAutofit fontScale="70000" lnSpcReduction="20000"/>
          </a:bodyPr>
          <a:lstStyle/>
          <a:p>
            <a:pPr>
              <a:lnSpc>
                <a:spcPct val="120000"/>
              </a:lnSpc>
            </a:pPr>
            <a:r>
              <a:rPr lang="en-US" sz="3500" b="1" dirty="0" smtClean="0"/>
              <a:t>Results Framework Document can be useful</a:t>
            </a:r>
          </a:p>
          <a:p>
            <a:pPr lvl="1">
              <a:lnSpc>
                <a:spcPct val="120000"/>
              </a:lnSpc>
            </a:pPr>
            <a:r>
              <a:rPr lang="en-US" sz="2500" b="1" dirty="0" smtClean="0"/>
              <a:t>Look at Section 6 (Outcome/impact); and at Objectives section</a:t>
            </a:r>
          </a:p>
          <a:p>
            <a:pPr>
              <a:lnSpc>
                <a:spcPct val="120000"/>
              </a:lnSpc>
            </a:pPr>
            <a:r>
              <a:rPr lang="en-US" sz="3500" b="1" dirty="0" smtClean="0"/>
              <a:t>Dept Agriculture &amp; Cooperation a good example -- outcomes/impacts are</a:t>
            </a:r>
          </a:p>
          <a:p>
            <a:pPr lvl="1">
              <a:lnSpc>
                <a:spcPct val="120000"/>
              </a:lnSpc>
            </a:pPr>
            <a:r>
              <a:rPr lang="en-US" sz="2500" b="1" dirty="0" smtClean="0"/>
              <a:t>Increased agricultural production</a:t>
            </a:r>
          </a:p>
          <a:p>
            <a:pPr lvl="1">
              <a:lnSpc>
                <a:spcPct val="120000"/>
              </a:lnSpc>
            </a:pPr>
            <a:r>
              <a:rPr lang="en-US" sz="2500" b="1" dirty="0" smtClean="0"/>
              <a:t>Increased horticulture production</a:t>
            </a:r>
          </a:p>
          <a:p>
            <a:pPr lvl="1">
              <a:lnSpc>
                <a:spcPct val="120000"/>
              </a:lnSpc>
            </a:pPr>
            <a:r>
              <a:rPr lang="en-US" sz="2500" b="1" dirty="0" smtClean="0"/>
              <a:t>Increased investment in agriculture</a:t>
            </a:r>
          </a:p>
          <a:p>
            <a:pPr lvl="1">
              <a:lnSpc>
                <a:spcPct val="120000"/>
              </a:lnSpc>
            </a:pPr>
            <a:r>
              <a:rPr lang="en-US" sz="2500" b="1" dirty="0" smtClean="0"/>
              <a:t>Improved growth of agriculture sector</a:t>
            </a:r>
          </a:p>
          <a:p>
            <a:pPr lvl="1">
              <a:lnSpc>
                <a:spcPct val="120000"/>
              </a:lnSpc>
            </a:pPr>
            <a:r>
              <a:rPr lang="en-US" sz="2500" b="1" dirty="0" smtClean="0"/>
              <a:t>Improved economic well-being of farmers and reduction in rural poverty</a:t>
            </a:r>
          </a:p>
          <a:p>
            <a:pPr>
              <a:lnSpc>
                <a:spcPct val="120000"/>
              </a:lnSpc>
            </a:pPr>
            <a:r>
              <a:rPr lang="en-US" sz="3500" b="1" dirty="0" smtClean="0"/>
              <a:t>But don't just copy these outcomes</a:t>
            </a:r>
          </a:p>
          <a:p>
            <a:pPr lvl="1">
              <a:lnSpc>
                <a:spcPct val="120000"/>
              </a:lnSpc>
            </a:pPr>
            <a:r>
              <a:rPr lang="en-US" b="1" dirty="0" smtClean="0"/>
              <a:t>Programme outcomes must be programme-specific</a:t>
            </a:r>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How to Identify Programme Outcomes</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t>RFD outcomes/impacts sometimes badly specified</a:t>
            </a:r>
          </a:p>
          <a:p>
            <a:r>
              <a:rPr lang="en-US" b="1" dirty="0" smtClean="0"/>
              <a:t>Department of School Education example</a:t>
            </a:r>
          </a:p>
          <a:p>
            <a:pPr lvl="1"/>
            <a:r>
              <a:rPr lang="en-US" b="1" dirty="0" smtClean="0"/>
              <a:t>Improve access to education….</a:t>
            </a:r>
          </a:p>
          <a:p>
            <a:pPr lvl="1"/>
            <a:r>
              <a:rPr lang="en-US" b="1" dirty="0" smtClean="0"/>
              <a:t>The </a:t>
            </a:r>
            <a:r>
              <a:rPr lang="en-US" b="1" dirty="0" err="1" smtClean="0"/>
              <a:t>Kasturba</a:t>
            </a:r>
            <a:r>
              <a:rPr lang="en-US" b="1" dirty="0" smtClean="0"/>
              <a:t> Gandhi </a:t>
            </a:r>
            <a:r>
              <a:rPr lang="en-US" b="1" dirty="0" err="1" smtClean="0"/>
              <a:t>Balika</a:t>
            </a:r>
            <a:r>
              <a:rPr lang="en-US" b="1" dirty="0" smtClean="0"/>
              <a:t> </a:t>
            </a:r>
            <a:r>
              <a:rPr lang="en-US" b="1" dirty="0" err="1" smtClean="0"/>
              <a:t>Vidyalaya</a:t>
            </a:r>
            <a:r>
              <a:rPr lang="en-US" b="1" dirty="0" smtClean="0"/>
              <a:t> (KGBV) scheme, provides for setting up of residential upper primary schools for girls from SC, ST…</a:t>
            </a:r>
          </a:p>
          <a:p>
            <a:pPr lvl="1"/>
            <a:r>
              <a:rPr lang="en-US" b="1" dirty="0" smtClean="0"/>
              <a:t>Mid Day Meal Scheme</a:t>
            </a:r>
          </a:p>
          <a:p>
            <a:pPr lvl="1"/>
            <a:r>
              <a:rPr lang="en-US" b="1" i="1" dirty="0" smtClean="0">
                <a:solidFill>
                  <a:srgbClr val="FF0000"/>
                </a:solidFill>
              </a:rPr>
              <a:t>None of these are outcomes</a:t>
            </a:r>
          </a:p>
          <a:p>
            <a:r>
              <a:rPr lang="en-US" b="1" dirty="0" smtClean="0"/>
              <a:t>Outcome budget documents also useful</a:t>
            </a:r>
          </a:p>
          <a:p>
            <a:pPr lvl="1"/>
            <a:r>
              <a:rPr lang="en-US" b="1" dirty="0" smtClean="0"/>
              <a:t>List of scheme “objectives/outcomes” worth looking at.</a:t>
            </a:r>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Identifying Programme Outcomes</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525963"/>
          </a:xfrm>
        </p:spPr>
        <p:txBody>
          <a:bodyPr>
            <a:normAutofit/>
          </a:bodyPr>
          <a:lstStyle/>
          <a:p>
            <a:r>
              <a:rPr lang="en-US" b="1" dirty="0" smtClean="0"/>
              <a:t>Two types of programmes without program-specific outcomes</a:t>
            </a:r>
          </a:p>
          <a:p>
            <a:pPr lvl="1"/>
            <a:r>
              <a:rPr lang="en-US" b="1" i="1" dirty="0" smtClean="0"/>
              <a:t>Administration and General Programs</a:t>
            </a:r>
          </a:p>
          <a:p>
            <a:pPr lvl="1"/>
            <a:r>
              <a:rPr lang="en-US" b="1" i="1" dirty="0" smtClean="0"/>
              <a:t>Government Coordination and Support programs</a:t>
            </a:r>
          </a:p>
        </p:txBody>
      </p:sp>
      <p:sp>
        <p:nvSpPr>
          <p:cNvPr id="3" name="Title 2"/>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Exceptions to Results-Based Principle</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r>
              <a:rPr lang="en-US" sz="3200" dirty="0" smtClean="0">
                <a:solidFill>
                  <a:schemeClr val="bg1"/>
                </a:solidFill>
              </a:rPr>
              <a:t>Process of Developing Programme Classification</a:t>
            </a:r>
            <a:endParaRPr lang="en-US" sz="3200" dirty="0">
              <a:solidFill>
                <a:schemeClr val="bg1"/>
              </a:solidFill>
            </a:endParaRPr>
          </a:p>
        </p:txBody>
      </p:sp>
      <p:sp>
        <p:nvSpPr>
          <p:cNvPr id="3" name="Content Placeholder 2"/>
          <p:cNvSpPr>
            <a:spLocks noGrp="1"/>
          </p:cNvSpPr>
          <p:nvPr>
            <p:ph idx="1"/>
          </p:nvPr>
        </p:nvSpPr>
        <p:spPr/>
        <p:txBody>
          <a:bodyPr/>
          <a:lstStyle/>
          <a:p>
            <a:pPr>
              <a:buNone/>
            </a:pPr>
            <a:r>
              <a:rPr lang="en-US" dirty="0" smtClean="0"/>
              <a:t>Step One: </a:t>
            </a:r>
          </a:p>
          <a:p>
            <a:pPr marL="514350" indent="-514350">
              <a:buFont typeface="+mj-lt"/>
              <a:buAutoNum type="alphaLcPeriod"/>
            </a:pPr>
            <a:r>
              <a:rPr lang="en-US" dirty="0" smtClean="0"/>
              <a:t>List schemes </a:t>
            </a:r>
            <a:r>
              <a:rPr lang="en-US" dirty="0"/>
              <a:t>as per DDG </a:t>
            </a:r>
            <a:r>
              <a:rPr lang="en-US" dirty="0" smtClean="0"/>
              <a:t>to </a:t>
            </a:r>
            <a:r>
              <a:rPr lang="en-US" dirty="0"/>
              <a:t>understand the range of activities of </a:t>
            </a:r>
            <a:r>
              <a:rPr lang="en-US" dirty="0" smtClean="0"/>
              <a:t>the department</a:t>
            </a:r>
          </a:p>
          <a:p>
            <a:pPr marL="514350" indent="-514350">
              <a:buFont typeface="+mj-lt"/>
              <a:buAutoNum type="alphaLcPeriod"/>
            </a:pPr>
            <a:endParaRPr lang="en-US" dirty="0" smtClean="0"/>
          </a:p>
          <a:p>
            <a:pPr marL="514350" indent="-514350">
              <a:buFont typeface="+mj-lt"/>
              <a:buAutoNum type="alphaLcPeriod"/>
            </a:pPr>
            <a:endParaRPr lang="en-US" dirty="0" smtClean="0"/>
          </a:p>
          <a:p>
            <a:pPr marL="514350" indent="-514350">
              <a:buFont typeface="+mj-lt"/>
              <a:buAutoNum type="alphaLcPeriod"/>
            </a:pPr>
            <a:endParaRPr lang="en-US" dirty="0" smtClean="0"/>
          </a:p>
          <a:p>
            <a:pPr marL="514350" indent="-514350">
              <a:buFont typeface="+mj-lt"/>
              <a:buAutoNum type="alphaLcPeriod"/>
            </a:pPr>
            <a:endParaRPr lang="en-US" dirty="0" smtClean="0"/>
          </a:p>
          <a:p>
            <a:pPr marL="514350" indent="-514350">
              <a:buNone/>
            </a:pPr>
            <a:r>
              <a:rPr lang="en-US" sz="1400" dirty="0" smtClean="0">
                <a:hlinkClick r:id="rId2" action="ppaction://hlinkfile"/>
              </a:rPr>
              <a:t>..\..\Presentations\DAC Pilot - 1.docx</a:t>
            </a:r>
            <a:endParaRPr lang="en-US" sz="1400" dirty="0" smtClean="0"/>
          </a:p>
        </p:txBody>
      </p:sp>
      <p:cxnSp>
        <p:nvCxnSpPr>
          <p:cNvPr id="5" name="Straight Connector 4"/>
          <p:cNvCxnSpPr/>
          <p:nvPr/>
        </p:nvCxnSpPr>
        <p:spPr>
          <a:xfrm>
            <a:off x="533400" y="21336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r>
              <a:rPr lang="en-US" sz="3200" dirty="0" smtClean="0">
                <a:solidFill>
                  <a:schemeClr val="bg1"/>
                </a:solidFill>
              </a:rPr>
              <a:t>Process of Developing Programme Classification</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Step Two:</a:t>
            </a:r>
          </a:p>
          <a:p>
            <a:pPr marL="514350" indent="-514350">
              <a:buFont typeface="+mj-lt"/>
              <a:buAutoNum type="alphaLcPeriod"/>
            </a:pPr>
            <a:r>
              <a:rPr lang="en-US" dirty="0" smtClean="0"/>
              <a:t>If the schemes have since been rationalized / consolidated, then arrange them under the revised list</a:t>
            </a:r>
          </a:p>
          <a:p>
            <a:pPr marL="514350" indent="-514350">
              <a:buFont typeface="+mj-lt"/>
              <a:buAutoNum type="alphaLcPeriod"/>
            </a:pPr>
            <a:endParaRPr lang="en-US" dirty="0" smtClean="0"/>
          </a:p>
          <a:p>
            <a:pPr marL="514350" indent="-514350">
              <a:buFont typeface="+mj-lt"/>
              <a:buAutoNum type="alphaLcPeriod"/>
            </a:pPr>
            <a:endParaRPr lang="en-US" dirty="0" smtClean="0"/>
          </a:p>
          <a:p>
            <a:pPr marL="514350" indent="-514350">
              <a:buFont typeface="+mj-lt"/>
              <a:buAutoNum type="alphaLcPeriod"/>
            </a:pPr>
            <a:endParaRPr lang="en-US" dirty="0" smtClean="0"/>
          </a:p>
          <a:p>
            <a:pPr marL="514350" indent="-514350">
              <a:buFont typeface="+mj-lt"/>
              <a:buAutoNum type="alphaLcPeriod"/>
            </a:pPr>
            <a:endParaRPr lang="en-US" dirty="0" smtClean="0"/>
          </a:p>
          <a:p>
            <a:pPr>
              <a:buNone/>
            </a:pPr>
            <a:r>
              <a:rPr lang="en-US" sz="1200" dirty="0" smtClean="0">
                <a:hlinkClick r:id="rId2" action="ppaction://hlinkfile"/>
              </a:rPr>
              <a:t>..\..\Presentations\DAC- rationalized consolidated schemes.docx</a:t>
            </a:r>
            <a:endParaRPr lang="en-US" sz="1200" dirty="0"/>
          </a:p>
        </p:txBody>
      </p:sp>
      <p:cxnSp>
        <p:nvCxnSpPr>
          <p:cNvPr id="4" name="Straight Connector 3"/>
          <p:cNvCxnSpPr/>
          <p:nvPr/>
        </p:nvCxnSpPr>
        <p:spPr>
          <a:xfrm>
            <a:off x="533400" y="21336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r>
              <a:rPr lang="en-US" sz="3200" dirty="0" smtClean="0">
                <a:solidFill>
                  <a:schemeClr val="bg1"/>
                </a:solidFill>
              </a:rPr>
              <a:t>Process of Developing Programme Classification</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sz="3500" dirty="0" smtClean="0"/>
              <a:t>Step Three:</a:t>
            </a:r>
          </a:p>
          <a:p>
            <a:pPr marL="514350" indent="-514350">
              <a:buFont typeface="+mj-lt"/>
              <a:buAutoNum type="alphaLcPeriod"/>
            </a:pPr>
            <a:r>
              <a:rPr lang="en-US" dirty="0" smtClean="0"/>
              <a:t>List the existing minor heads</a:t>
            </a:r>
          </a:p>
          <a:p>
            <a:pPr marL="514350" indent="-514350">
              <a:buFont typeface="+mj-lt"/>
              <a:buAutoNum type="alphaLcPeriod"/>
            </a:pPr>
            <a:r>
              <a:rPr lang="en-US" dirty="0" smtClean="0"/>
              <a:t>List the ‘outcomes’ as given in the Outcome Budget and Results Framework Document (RFD)</a:t>
            </a:r>
          </a:p>
          <a:p>
            <a:pPr marL="514350" indent="-514350">
              <a:buFont typeface="+mj-lt"/>
              <a:buAutoNum type="alphaLcPeriod"/>
            </a:pPr>
            <a:r>
              <a:rPr lang="en-US" dirty="0" smtClean="0"/>
              <a:t>Examine:</a:t>
            </a:r>
          </a:p>
          <a:p>
            <a:pPr lvl="1">
              <a:buFont typeface="Wingdings" pitchFamily="2" charset="2"/>
              <a:buChar char="§"/>
            </a:pPr>
            <a:r>
              <a:rPr lang="en-US" sz="2200" b="1" dirty="0" smtClean="0">
                <a:solidFill>
                  <a:schemeClr val="accent5">
                    <a:lumMod val="50000"/>
                  </a:schemeClr>
                </a:solidFill>
              </a:rPr>
              <a:t>To </a:t>
            </a:r>
            <a:r>
              <a:rPr lang="en-US" sz="2200" b="1" dirty="0">
                <a:solidFill>
                  <a:schemeClr val="accent5">
                    <a:lumMod val="50000"/>
                  </a:schemeClr>
                </a:solidFill>
              </a:rPr>
              <a:t>what extent the existing groupings under the minor heads reflect programs in terms of aggregate </a:t>
            </a:r>
            <a:r>
              <a:rPr lang="en-US" sz="2200" b="1" dirty="0" smtClean="0">
                <a:solidFill>
                  <a:schemeClr val="accent5">
                    <a:lumMod val="50000"/>
                  </a:schemeClr>
                </a:solidFill>
              </a:rPr>
              <a:t>outcomes</a:t>
            </a:r>
          </a:p>
          <a:p>
            <a:pPr lvl="1">
              <a:buFont typeface="Wingdings" pitchFamily="2" charset="2"/>
              <a:buChar char="§"/>
            </a:pPr>
            <a:r>
              <a:rPr lang="en-US" sz="2200" b="1" dirty="0" smtClean="0">
                <a:solidFill>
                  <a:schemeClr val="accent5">
                    <a:lumMod val="50000"/>
                  </a:schemeClr>
                </a:solidFill>
              </a:rPr>
              <a:t>It </a:t>
            </a:r>
            <a:r>
              <a:rPr lang="en-US" sz="2200" b="1" dirty="0">
                <a:solidFill>
                  <a:schemeClr val="accent5">
                    <a:lumMod val="50000"/>
                  </a:schemeClr>
                </a:solidFill>
              </a:rPr>
              <a:t>may be necessary in some cases to deliberate on the ‘outcomes’ as given in RFD as </a:t>
            </a:r>
            <a:r>
              <a:rPr lang="en-US" sz="2200" b="1" dirty="0" smtClean="0">
                <a:solidFill>
                  <a:schemeClr val="accent5">
                    <a:lumMod val="50000"/>
                  </a:schemeClr>
                </a:solidFill>
              </a:rPr>
              <a:t>they </a:t>
            </a:r>
            <a:r>
              <a:rPr lang="en-US" sz="2200" b="1" dirty="0">
                <a:solidFill>
                  <a:schemeClr val="accent5">
                    <a:lumMod val="50000"/>
                  </a:schemeClr>
                </a:solidFill>
              </a:rPr>
              <a:t>might actually be an output or even an </a:t>
            </a:r>
            <a:r>
              <a:rPr lang="en-US" sz="2200" b="1" dirty="0" smtClean="0">
                <a:solidFill>
                  <a:schemeClr val="accent5">
                    <a:lumMod val="50000"/>
                  </a:schemeClr>
                </a:solidFill>
              </a:rPr>
              <a:t>activity</a:t>
            </a:r>
          </a:p>
          <a:p>
            <a:pPr lvl="1">
              <a:buFont typeface="Wingdings" pitchFamily="2" charset="2"/>
              <a:buChar char="§"/>
            </a:pPr>
            <a:endParaRPr lang="en-US" sz="2200" b="1" dirty="0" smtClean="0">
              <a:solidFill>
                <a:schemeClr val="accent5">
                  <a:lumMod val="50000"/>
                </a:schemeClr>
              </a:solidFill>
            </a:endParaRPr>
          </a:p>
          <a:p>
            <a:pPr lvl="1">
              <a:buFont typeface="Wingdings" pitchFamily="2" charset="2"/>
              <a:buChar char="§"/>
            </a:pPr>
            <a:r>
              <a:rPr lang="en-US" sz="1300" dirty="0" smtClean="0">
                <a:solidFill>
                  <a:schemeClr val="accent5">
                    <a:lumMod val="50000"/>
                  </a:schemeClr>
                </a:solidFill>
                <a:hlinkClick r:id="rId2" action="ppaction://hlinkfile"/>
              </a:rPr>
              <a:t>..\..\Presentations\DAC - Outcomes as per RFD.docx</a:t>
            </a:r>
            <a:endParaRPr lang="en-US" sz="1300" dirty="0">
              <a:solidFill>
                <a:schemeClr val="accent5">
                  <a:lumMod val="50000"/>
                </a:schemeClr>
              </a:solidFill>
            </a:endParaRPr>
          </a:p>
        </p:txBody>
      </p:sp>
      <p:cxnSp>
        <p:nvCxnSpPr>
          <p:cNvPr id="4" name="Straight Connector 3"/>
          <p:cNvCxnSpPr/>
          <p:nvPr/>
        </p:nvCxnSpPr>
        <p:spPr>
          <a:xfrm>
            <a:off x="533400" y="20574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r>
              <a:rPr lang="en-US" sz="3200" dirty="0" smtClean="0">
                <a:solidFill>
                  <a:schemeClr val="bg1"/>
                </a:solidFill>
              </a:rPr>
              <a:t>Process of Developing Programme Classification</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Step Four:</a:t>
            </a:r>
          </a:p>
          <a:p>
            <a:pPr marL="514350" indent="-514350">
              <a:buFont typeface="+mj-lt"/>
              <a:buAutoNum type="alphaLcPeriod"/>
            </a:pPr>
            <a:r>
              <a:rPr lang="en-US" sz="2400" dirty="0" smtClean="0"/>
              <a:t>Arrive at well thought out list of outcomes for which the department is responsible</a:t>
            </a:r>
          </a:p>
          <a:p>
            <a:pPr marL="514350" indent="-514350">
              <a:buFont typeface="+mj-lt"/>
              <a:buAutoNum type="alphaLcPeriod"/>
            </a:pPr>
            <a:r>
              <a:rPr lang="en-US" sz="2400" dirty="0" smtClean="0"/>
              <a:t>As the outcomes </a:t>
            </a:r>
            <a:r>
              <a:rPr lang="en-US" sz="2400" dirty="0"/>
              <a:t>would typically serve as the basis for defining </a:t>
            </a:r>
            <a:r>
              <a:rPr lang="en-US" sz="2400" dirty="0" smtClean="0"/>
              <a:t>programmes, derive a fresh list of programmes</a:t>
            </a:r>
          </a:p>
          <a:p>
            <a:pPr marL="514350" indent="-514350">
              <a:buFont typeface="+mj-lt"/>
              <a:buAutoNum type="alphaLcPeriod"/>
            </a:pPr>
            <a:r>
              <a:rPr lang="en-US" sz="2400" dirty="0" smtClean="0"/>
              <a:t>Large departments / ministries tend to have larger number of schemes; in such cases, design sub programmes to group schemes that might be responsible for intermediate outcomes</a:t>
            </a:r>
          </a:p>
          <a:p>
            <a:pPr marL="514350" indent="-514350">
              <a:buFont typeface="+mj-lt"/>
              <a:buAutoNum type="alphaLcPeriod"/>
            </a:pPr>
            <a:r>
              <a:rPr lang="en-US" sz="2400" dirty="0" smtClean="0"/>
              <a:t>Group the schemes suitably under the new </a:t>
            </a:r>
            <a:r>
              <a:rPr lang="en-US" sz="2400" dirty="0"/>
              <a:t>list of programs </a:t>
            </a:r>
            <a:r>
              <a:rPr lang="en-US" sz="2400" dirty="0" smtClean="0"/>
              <a:t>/ sub programmes which </a:t>
            </a:r>
            <a:r>
              <a:rPr lang="en-US" sz="2400" dirty="0"/>
              <a:t>result in aggregate </a:t>
            </a:r>
            <a:r>
              <a:rPr lang="en-US" sz="2400" dirty="0" smtClean="0"/>
              <a:t>outcomes</a:t>
            </a:r>
          </a:p>
          <a:p>
            <a:pPr marL="514350" indent="-514350">
              <a:buNone/>
            </a:pPr>
            <a:r>
              <a:rPr lang="en-US" sz="1200" dirty="0" smtClean="0">
                <a:hlinkClick r:id="rId2" action="ppaction://hlinkfile"/>
              </a:rPr>
              <a:t>..\..\Presentations\DAC-</a:t>
            </a:r>
            <a:r>
              <a:rPr lang="en-US" sz="1200" dirty="0" err="1" smtClean="0">
                <a:hlinkClick r:id="rId2" action="ppaction://hlinkfile"/>
              </a:rPr>
              <a:t>Programmes_Sub</a:t>
            </a:r>
            <a:r>
              <a:rPr lang="en-US" sz="1200" dirty="0" smtClean="0">
                <a:hlinkClick r:id="rId2" action="ppaction://hlinkfile"/>
              </a:rPr>
              <a:t> Programmes.docx</a:t>
            </a:r>
            <a:endParaRPr lang="en-US" sz="1200" dirty="0"/>
          </a:p>
        </p:txBody>
      </p:sp>
      <p:cxnSp>
        <p:nvCxnSpPr>
          <p:cNvPr id="4" name="Straight Connector 3"/>
          <p:cNvCxnSpPr/>
          <p:nvPr/>
        </p:nvCxnSpPr>
        <p:spPr>
          <a:xfrm>
            <a:off x="533400" y="21336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r>
              <a:rPr lang="en-US" sz="3200" dirty="0" smtClean="0">
                <a:solidFill>
                  <a:schemeClr val="bg1"/>
                </a:solidFill>
              </a:rPr>
              <a:t>Process of Developing Programme Classification</a:t>
            </a:r>
            <a:endParaRPr lang="en-US" sz="3200" dirty="0"/>
          </a:p>
        </p:txBody>
      </p:sp>
      <p:sp>
        <p:nvSpPr>
          <p:cNvPr id="3" name="Content Placeholder 2"/>
          <p:cNvSpPr>
            <a:spLocks noGrp="1"/>
          </p:cNvSpPr>
          <p:nvPr>
            <p:ph idx="1"/>
          </p:nvPr>
        </p:nvSpPr>
        <p:spPr/>
        <p:txBody>
          <a:bodyPr>
            <a:normAutofit/>
          </a:bodyPr>
          <a:lstStyle/>
          <a:p>
            <a:pPr>
              <a:buNone/>
            </a:pPr>
            <a:r>
              <a:rPr lang="en-US" dirty="0" smtClean="0"/>
              <a:t>	</a:t>
            </a:r>
            <a:r>
              <a:rPr lang="en-US" sz="2400" dirty="0" smtClean="0"/>
              <a:t>While developing the programme classification, keep the following key principles in mind:</a:t>
            </a:r>
            <a:endParaRPr lang="en-US" dirty="0" smtClean="0"/>
          </a:p>
          <a:p>
            <a:pPr marL="457200" indent="-457200">
              <a:buFont typeface="+mj-lt"/>
              <a:buAutoNum type="alphaLcPeriod"/>
            </a:pPr>
            <a:r>
              <a:rPr lang="en-US" sz="2400" b="1" dirty="0" smtClean="0"/>
              <a:t>Expenditure on a programme should be at least 0.5% of total government expenditure</a:t>
            </a:r>
          </a:p>
          <a:p>
            <a:pPr marL="457200" indent="-457200">
              <a:buFont typeface="+mj-lt"/>
              <a:buAutoNum type="alphaLcPeriod"/>
            </a:pPr>
            <a:r>
              <a:rPr lang="en-US" sz="2400" b="1" dirty="0" smtClean="0"/>
              <a:t>The programme title should be short and informative. It should make as clear as possible the type of services and intended outcome of the programme</a:t>
            </a:r>
          </a:p>
          <a:p>
            <a:pPr marL="457200" indent="-457200">
              <a:buFont typeface="+mj-lt"/>
              <a:buAutoNum type="alphaLcPeriod"/>
            </a:pPr>
            <a:r>
              <a:rPr lang="en-US" sz="2400" b="1" dirty="0" smtClean="0"/>
              <a:t>Programs should not be simply derived from the internal organizational structures of ministries/departments. </a:t>
            </a:r>
            <a:r>
              <a:rPr lang="en-US" sz="2400" b="1" i="1" dirty="0" smtClean="0"/>
              <a:t>The defining principle of programs is common outcomes and not common management</a:t>
            </a:r>
            <a:r>
              <a:rPr lang="en-US" sz="2400" dirty="0" smtClean="0"/>
              <a:t>.</a:t>
            </a:r>
            <a:r>
              <a:rPr lang="en-US" sz="2400" b="1" dirty="0" smtClean="0"/>
              <a:t> </a:t>
            </a:r>
            <a:endParaRPr lang="en-US" sz="2000" b="1" dirty="0" smtClean="0"/>
          </a:p>
          <a:p>
            <a:pPr marL="457200" indent="-457200">
              <a:buFont typeface="+mj-lt"/>
              <a:buAutoNum type="alphaLcPeriod"/>
            </a:pP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LMMH</a:t>
            </a:r>
            <a:endParaRPr lang="en-US" sz="2000" b="1" dirty="0"/>
          </a:p>
        </p:txBody>
      </p:sp>
      <p:sp>
        <p:nvSpPr>
          <p:cNvPr id="5" name="TextBox 4"/>
          <p:cNvSpPr txBox="1"/>
          <p:nvPr/>
        </p:nvSpPr>
        <p:spPr>
          <a:xfrm>
            <a:off x="5562600" y="3048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NAS</a:t>
            </a:r>
            <a:endParaRPr lang="en-US" sz="2000" b="1" dirty="0"/>
          </a:p>
        </p:txBody>
      </p:sp>
      <p:sp>
        <p:nvSpPr>
          <p:cNvPr id="6" name="TextBox 5"/>
          <p:cNvSpPr txBox="1"/>
          <p:nvPr/>
        </p:nvSpPr>
        <p:spPr>
          <a:xfrm>
            <a:off x="304800" y="685800"/>
            <a:ext cx="26670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7" name="TextBox 6"/>
          <p:cNvSpPr txBox="1"/>
          <p:nvPr/>
        </p:nvSpPr>
        <p:spPr>
          <a:xfrm>
            <a:off x="55626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0" name="Rectangle 9"/>
          <p:cNvSpPr/>
          <p:nvPr/>
        </p:nvSpPr>
        <p:spPr>
          <a:xfrm>
            <a:off x="304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85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66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47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562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943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7818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04800" y="1371600"/>
            <a:ext cx="2895600" cy="1815882"/>
          </a:xfrm>
          <a:prstGeom prst="rect">
            <a:avLst/>
          </a:prstGeom>
          <a:noFill/>
        </p:spPr>
        <p:txBody>
          <a:bodyPr wrap="square" rtlCol="0">
            <a:spAutoFit/>
          </a:bodyPr>
          <a:lstStyle/>
          <a:p>
            <a:pPr>
              <a:buNone/>
            </a:pPr>
            <a:r>
              <a:rPr lang="en-US" sz="1600" b="1" dirty="0" smtClean="0"/>
              <a:t>0 &amp; 1  - Revenue receipts</a:t>
            </a:r>
          </a:p>
          <a:p>
            <a:pPr>
              <a:buNone/>
            </a:pPr>
            <a:r>
              <a:rPr lang="en-US" sz="1600" b="1" dirty="0" smtClean="0"/>
              <a:t>2 &amp; 3  - Revenue expenditure</a:t>
            </a:r>
          </a:p>
          <a:p>
            <a:pPr>
              <a:buNone/>
            </a:pPr>
            <a:r>
              <a:rPr lang="en-US" sz="1600" b="1" dirty="0" smtClean="0"/>
              <a:t>4000  - Capital Receipts</a:t>
            </a:r>
          </a:p>
          <a:p>
            <a:pPr>
              <a:buNone/>
            </a:pPr>
            <a:r>
              <a:rPr lang="en-US" sz="1600" b="1" dirty="0" smtClean="0"/>
              <a:t>4 &amp; 5  - Capital Expenditure</a:t>
            </a:r>
          </a:p>
          <a:p>
            <a:pPr>
              <a:buNone/>
            </a:pPr>
            <a:r>
              <a:rPr lang="en-US" sz="1600" b="1" dirty="0" smtClean="0"/>
              <a:t>6 &amp; 7  - Loans</a:t>
            </a:r>
          </a:p>
          <a:p>
            <a:pPr marL="457200" indent="-457200">
              <a:buAutoNum type="arabicPlain" startAt="8000"/>
            </a:pPr>
            <a:r>
              <a:rPr lang="en-US" sz="1600" b="1" dirty="0" smtClean="0"/>
              <a:t> - Contingency Fund</a:t>
            </a:r>
          </a:p>
          <a:p>
            <a:pPr marL="457200" indent="-457200">
              <a:buNone/>
            </a:pPr>
            <a:r>
              <a:rPr lang="en-US" sz="1600" b="1" dirty="0" smtClean="0"/>
              <a:t>9000+ - Public Accou</a:t>
            </a:r>
            <a:r>
              <a:rPr lang="en-US" sz="1600" dirty="0" smtClean="0"/>
              <a:t>nt </a:t>
            </a:r>
            <a:endParaRPr lang="en-US" dirty="0"/>
          </a:p>
        </p:txBody>
      </p:sp>
      <p:sp>
        <p:nvSpPr>
          <p:cNvPr id="20" name="TextBox 19"/>
          <p:cNvSpPr txBox="1"/>
          <p:nvPr/>
        </p:nvSpPr>
        <p:spPr>
          <a:xfrm>
            <a:off x="5638800" y="1447800"/>
            <a:ext cx="3352800" cy="1569660"/>
          </a:xfrm>
          <a:prstGeom prst="rect">
            <a:avLst/>
          </a:prstGeom>
          <a:noFill/>
        </p:spPr>
        <p:txBody>
          <a:bodyPr wrap="square" rtlCol="0">
            <a:spAutoFit/>
          </a:bodyPr>
          <a:lstStyle/>
          <a:p>
            <a:r>
              <a:rPr lang="en-US" sz="1600" b="1" dirty="0" smtClean="0"/>
              <a:t>1 – (Sector) General Services</a:t>
            </a:r>
          </a:p>
          <a:p>
            <a:r>
              <a:rPr lang="en-US" sz="1600" b="1" dirty="0" smtClean="0"/>
              <a:t>11 – (Sub Sector) Organs of State</a:t>
            </a:r>
          </a:p>
          <a:p>
            <a:r>
              <a:rPr lang="en-US" sz="1600" b="1" dirty="0" smtClean="0"/>
              <a:t>1101 – Parliament, etc.</a:t>
            </a:r>
          </a:p>
          <a:p>
            <a:endParaRPr lang="en-US" sz="1600" b="1" dirty="0" smtClean="0"/>
          </a:p>
          <a:p>
            <a:r>
              <a:rPr lang="en-US" sz="1600" b="1" dirty="0" smtClean="0"/>
              <a:t>8001 – Contingency Fund</a:t>
            </a:r>
          </a:p>
          <a:p>
            <a:r>
              <a:rPr lang="en-US" sz="1600" b="1" dirty="0" smtClean="0"/>
              <a:t>9101+ - Public Account</a:t>
            </a:r>
            <a:endParaRPr lang="en-US" sz="1600" b="1" dirty="0"/>
          </a:p>
        </p:txBody>
      </p:sp>
      <p:sp>
        <p:nvSpPr>
          <p:cNvPr id="23" name="Curved Right Arrow 22"/>
          <p:cNvSpPr/>
          <p:nvPr/>
        </p:nvSpPr>
        <p:spPr>
          <a:xfrm>
            <a:off x="5029200" y="1295400"/>
            <a:ext cx="533400" cy="457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p:cNvSpPr txBox="1"/>
          <p:nvPr/>
        </p:nvSpPr>
        <p:spPr>
          <a:xfrm>
            <a:off x="55626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5" name="TextBox 24"/>
          <p:cNvSpPr txBox="1"/>
          <p:nvPr/>
        </p:nvSpPr>
        <p:spPr>
          <a:xfrm>
            <a:off x="304800" y="3200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8" name="Rectangle 27"/>
          <p:cNvSpPr/>
          <p:nvPr/>
        </p:nvSpPr>
        <p:spPr>
          <a:xfrm>
            <a:off x="5943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562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8382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048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55626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33" name="TextBox 32"/>
          <p:cNvSpPr txBox="1"/>
          <p:nvPr/>
        </p:nvSpPr>
        <p:spPr>
          <a:xfrm>
            <a:off x="5562600" y="5943600"/>
            <a:ext cx="2286000" cy="369332"/>
          </a:xfrm>
          <a:prstGeom prst="rect">
            <a:avLst/>
          </a:prstGeom>
          <a:solidFill>
            <a:schemeClr val="accent1">
              <a:lumMod val="20000"/>
              <a:lumOff val="80000"/>
            </a:schemeClr>
          </a:solidFill>
        </p:spPr>
        <p:txBody>
          <a:bodyPr wrap="square" rtlCol="0">
            <a:spAutoFit/>
          </a:bodyPr>
          <a:lstStyle/>
          <a:p>
            <a:pPr algn="ctr"/>
            <a:r>
              <a:rPr lang="en-US" b="1" dirty="0" smtClean="0"/>
              <a:t>Economic Segment</a:t>
            </a:r>
            <a:endParaRPr lang="en-US" b="1" dirty="0"/>
          </a:p>
        </p:txBody>
      </p:sp>
      <p:sp>
        <p:nvSpPr>
          <p:cNvPr id="34" name="Rectangle 33"/>
          <p:cNvSpPr/>
          <p:nvPr/>
        </p:nvSpPr>
        <p:spPr>
          <a:xfrm>
            <a:off x="7086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5562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5943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6324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705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5943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6324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304800" y="46482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Scheme/ Sub Head</a:t>
            </a:r>
            <a:endParaRPr lang="en-US" b="1" dirty="0"/>
          </a:p>
        </p:txBody>
      </p:sp>
      <p:sp>
        <p:nvSpPr>
          <p:cNvPr id="73" name="TextBox 72"/>
          <p:cNvSpPr txBox="1"/>
          <p:nvPr/>
        </p:nvSpPr>
        <p:spPr>
          <a:xfrm>
            <a:off x="5562600" y="51816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Sub scheme</a:t>
            </a:r>
            <a:endParaRPr lang="en-US" b="1" dirty="0"/>
          </a:p>
        </p:txBody>
      </p:sp>
      <p:sp>
        <p:nvSpPr>
          <p:cNvPr id="75" name="Rectangle 74"/>
          <p:cNvSpPr/>
          <p:nvPr/>
        </p:nvSpPr>
        <p:spPr>
          <a:xfrm>
            <a:off x="5943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5562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p:cNvSpPr txBox="1"/>
          <p:nvPr/>
        </p:nvSpPr>
        <p:spPr>
          <a:xfrm>
            <a:off x="304800" y="3962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 / Minor Head</a:t>
            </a:r>
            <a:endParaRPr lang="en-US" b="1" dirty="0"/>
          </a:p>
        </p:txBody>
      </p:sp>
      <p:sp>
        <p:nvSpPr>
          <p:cNvPr id="80" name="TextBox 79"/>
          <p:cNvSpPr txBox="1"/>
          <p:nvPr/>
        </p:nvSpPr>
        <p:spPr>
          <a:xfrm>
            <a:off x="55626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
        <p:nvSpPr>
          <p:cNvPr id="81" name="Rectangle 80"/>
          <p:cNvSpPr/>
          <p:nvPr/>
        </p:nvSpPr>
        <p:spPr>
          <a:xfrm>
            <a:off x="3048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7620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12192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6324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5943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5562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304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685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304800" y="53340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scheme / Detailed Head</a:t>
            </a:r>
            <a:endParaRPr lang="en-US" b="1" dirty="0"/>
          </a:p>
        </p:txBody>
      </p:sp>
      <p:sp>
        <p:nvSpPr>
          <p:cNvPr id="98" name="Rectangle 97"/>
          <p:cNvSpPr/>
          <p:nvPr/>
        </p:nvSpPr>
        <p:spPr>
          <a:xfrm>
            <a:off x="685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304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5562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TextBox 137"/>
          <p:cNvSpPr txBox="1"/>
          <p:nvPr/>
        </p:nvSpPr>
        <p:spPr>
          <a:xfrm>
            <a:off x="304800" y="6019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Economic / Object Head</a:t>
            </a:r>
            <a:endParaRPr lang="en-US" b="1" dirty="0"/>
          </a:p>
        </p:txBody>
      </p:sp>
      <p:sp>
        <p:nvSpPr>
          <p:cNvPr id="139" name="Rectangle 138"/>
          <p:cNvSpPr/>
          <p:nvPr/>
        </p:nvSpPr>
        <p:spPr>
          <a:xfrm>
            <a:off x="685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a:off x="304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p:cNvSpPr txBox="1"/>
          <p:nvPr/>
        </p:nvSpPr>
        <p:spPr>
          <a:xfrm>
            <a:off x="54864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44" name="Rectangle 143"/>
          <p:cNvSpPr/>
          <p:nvPr/>
        </p:nvSpPr>
        <p:spPr>
          <a:xfrm>
            <a:off x="6324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p:cNvSpPr txBox="1"/>
          <p:nvPr/>
        </p:nvSpPr>
        <p:spPr>
          <a:xfrm>
            <a:off x="54864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149" name="TextBox 148"/>
          <p:cNvSpPr txBox="1"/>
          <p:nvPr/>
        </p:nvSpPr>
        <p:spPr>
          <a:xfrm>
            <a:off x="54864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155" name="TextBox 154"/>
          <p:cNvSpPr txBox="1"/>
          <p:nvPr/>
        </p:nvSpPr>
        <p:spPr>
          <a:xfrm>
            <a:off x="54864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Autofit/>
          </a:bodyPr>
          <a:lstStyle/>
          <a:p>
            <a:r>
              <a:rPr lang="en-US" sz="3200" dirty="0" smtClean="0">
                <a:solidFill>
                  <a:schemeClr val="bg1"/>
                </a:solidFill>
              </a:rPr>
              <a:t>Process of Developing Programme Classification</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alphaLcPeriod" startAt="4"/>
            </a:pPr>
            <a:r>
              <a:rPr lang="en-US" sz="2400" b="1" dirty="0" smtClean="0"/>
              <a:t>If there are two or more programs, create an additional ‘Administration &amp; General’ program to cover all schemes which support multiple programs and which cannot therefore be assigned to any single program; conversely if a department has only one programme, there will be only one program and no A&amp;GP</a:t>
            </a:r>
          </a:p>
          <a:p>
            <a:pPr marL="457200" indent="-457200">
              <a:buFont typeface="+mj-lt"/>
              <a:buAutoNum type="alphaLcPeriod" startAt="4"/>
            </a:pPr>
            <a:r>
              <a:rPr lang="en-US" sz="2400" b="1" dirty="0" smtClean="0"/>
              <a:t>If there is a programme under which the department delivers outputs to other departments or ministries – or to government as a whole, a</a:t>
            </a:r>
            <a:r>
              <a:rPr lang="en-US" sz="2400" b="1" i="1" dirty="0" smtClean="0"/>
              <a:t> Government Coordination and Support Programme </a:t>
            </a:r>
            <a:r>
              <a:rPr lang="en-US" sz="2400" b="1" dirty="0" smtClean="0"/>
              <a:t>(</a:t>
            </a:r>
            <a:r>
              <a:rPr lang="en-US" sz="2400" b="1" smtClean="0"/>
              <a:t>GCSP)</a:t>
            </a:r>
            <a:endParaRPr lang="en-US" sz="2400" b="1"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schemeClr>
          </a:solidFill>
        </p:spPr>
        <p:txBody>
          <a:bodyPr>
            <a:normAutofit/>
          </a:bodyPr>
          <a:lstStyle/>
          <a:p>
            <a:pPr algn="l"/>
            <a:r>
              <a:rPr lang="en-US" sz="3200" b="1" dirty="0" smtClean="0">
                <a:solidFill>
                  <a:schemeClr val="bg1"/>
                </a:solidFill>
              </a:rPr>
              <a:t>Way Forward</a:t>
            </a:r>
            <a:endParaRPr lang="en-US" sz="3200"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b="1" dirty="0" smtClean="0"/>
              <a:t>Testing the seven segment classification in a couple of central government departments to test the </a:t>
            </a:r>
            <a:r>
              <a:rPr lang="en-US" b="1" dirty="0" err="1" smtClean="0"/>
              <a:t>CoA</a:t>
            </a:r>
            <a:r>
              <a:rPr lang="en-US" b="1" dirty="0" smtClean="0"/>
              <a:t> in its entirety; </a:t>
            </a:r>
          </a:p>
          <a:p>
            <a:r>
              <a:rPr lang="en-US" b="1" dirty="0" smtClean="0"/>
              <a:t>Test both the programme classification as also all the seven segments as a pilot in a couple of states. </a:t>
            </a:r>
          </a:p>
          <a:p>
            <a:r>
              <a:rPr lang="en-US" b="1" dirty="0" smtClean="0"/>
              <a:t>Rationalization of functional classification </a:t>
            </a:r>
          </a:p>
          <a:p>
            <a:r>
              <a:rPr lang="en-US" b="1" dirty="0" smtClean="0"/>
              <a:t>Most importantly, the implementation process requires to be reactivated. </a:t>
            </a:r>
            <a:endParaRPr lang="en-US"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Q&amp;A</a:t>
            </a:r>
            <a:endParaRPr lang="en-US" dirty="0"/>
          </a:p>
        </p:txBody>
      </p:sp>
      <p:sp>
        <p:nvSpPr>
          <p:cNvPr id="3" name="Content Placeholder 2"/>
          <p:cNvSpPr>
            <a:spLocks noGrp="1"/>
          </p:cNvSpPr>
          <p:nvPr>
            <p:ph idx="1"/>
          </p:nvPr>
        </p:nvSpPr>
        <p:spPr/>
        <p:txBody>
          <a:bodyPr/>
          <a:lstStyle/>
          <a:p>
            <a:endParaRPr lang="en-US"/>
          </a:p>
        </p:txBody>
      </p:sp>
      <p:cxnSp>
        <p:nvCxnSpPr>
          <p:cNvPr id="5" name="Straight Connector 4"/>
          <p:cNvCxnSpPr/>
          <p:nvPr/>
        </p:nvCxnSpPr>
        <p:spPr>
          <a:xfrm>
            <a:off x="533400" y="1143000"/>
            <a:ext cx="815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LMMH</a:t>
            </a:r>
            <a:endParaRPr lang="en-US" sz="2000" b="1" dirty="0"/>
          </a:p>
        </p:txBody>
      </p:sp>
      <p:sp>
        <p:nvSpPr>
          <p:cNvPr id="5" name="TextBox 4"/>
          <p:cNvSpPr txBox="1"/>
          <p:nvPr/>
        </p:nvSpPr>
        <p:spPr>
          <a:xfrm>
            <a:off x="5562600" y="3048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NAS</a:t>
            </a:r>
            <a:endParaRPr lang="en-US" sz="2000" b="1" dirty="0"/>
          </a:p>
        </p:txBody>
      </p:sp>
      <p:sp>
        <p:nvSpPr>
          <p:cNvPr id="6" name="TextBox 5"/>
          <p:cNvSpPr txBox="1"/>
          <p:nvPr/>
        </p:nvSpPr>
        <p:spPr>
          <a:xfrm>
            <a:off x="304800" y="685800"/>
            <a:ext cx="26670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7" name="TextBox 6"/>
          <p:cNvSpPr txBox="1"/>
          <p:nvPr/>
        </p:nvSpPr>
        <p:spPr>
          <a:xfrm>
            <a:off x="55626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0" name="Rectangle 9"/>
          <p:cNvSpPr/>
          <p:nvPr/>
        </p:nvSpPr>
        <p:spPr>
          <a:xfrm>
            <a:off x="304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85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66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47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562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943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7818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04800" y="1371600"/>
            <a:ext cx="2895600" cy="1815882"/>
          </a:xfrm>
          <a:prstGeom prst="rect">
            <a:avLst/>
          </a:prstGeom>
          <a:noFill/>
        </p:spPr>
        <p:txBody>
          <a:bodyPr wrap="square" rtlCol="0">
            <a:spAutoFit/>
          </a:bodyPr>
          <a:lstStyle/>
          <a:p>
            <a:pPr>
              <a:buNone/>
            </a:pPr>
            <a:r>
              <a:rPr lang="en-US" sz="1600" b="1" dirty="0" smtClean="0"/>
              <a:t>0 &amp; 1  - Revenue receipts</a:t>
            </a:r>
          </a:p>
          <a:p>
            <a:pPr>
              <a:buNone/>
            </a:pPr>
            <a:r>
              <a:rPr lang="en-US" sz="1600" b="1" dirty="0" smtClean="0"/>
              <a:t>2 &amp; 3  - Revenue expenditure</a:t>
            </a:r>
          </a:p>
          <a:p>
            <a:pPr>
              <a:buNone/>
            </a:pPr>
            <a:r>
              <a:rPr lang="en-US" sz="1600" b="1" dirty="0" smtClean="0"/>
              <a:t>4000  - Capital Receipts</a:t>
            </a:r>
          </a:p>
          <a:p>
            <a:pPr>
              <a:buNone/>
            </a:pPr>
            <a:r>
              <a:rPr lang="en-US" sz="1600" b="1" dirty="0" smtClean="0"/>
              <a:t>4 &amp; 5  - Capital Expenditure</a:t>
            </a:r>
          </a:p>
          <a:p>
            <a:pPr>
              <a:buNone/>
            </a:pPr>
            <a:r>
              <a:rPr lang="en-US" sz="1600" b="1" dirty="0" smtClean="0"/>
              <a:t>6 &amp; 7  - Loans</a:t>
            </a:r>
          </a:p>
          <a:p>
            <a:pPr marL="457200" indent="-457200">
              <a:buAutoNum type="arabicPlain" startAt="8000"/>
            </a:pPr>
            <a:r>
              <a:rPr lang="en-US" sz="1600" b="1" dirty="0" smtClean="0"/>
              <a:t> - Contingency Fund</a:t>
            </a:r>
          </a:p>
          <a:p>
            <a:pPr marL="457200" indent="-457200">
              <a:buNone/>
            </a:pPr>
            <a:r>
              <a:rPr lang="en-US" sz="1600" b="1" dirty="0" smtClean="0"/>
              <a:t>9000+ - Public Accou</a:t>
            </a:r>
            <a:r>
              <a:rPr lang="en-US" sz="1600" dirty="0" smtClean="0"/>
              <a:t>nt </a:t>
            </a:r>
            <a:endParaRPr lang="en-US" dirty="0"/>
          </a:p>
        </p:txBody>
      </p:sp>
      <p:sp>
        <p:nvSpPr>
          <p:cNvPr id="20" name="TextBox 19"/>
          <p:cNvSpPr txBox="1"/>
          <p:nvPr/>
        </p:nvSpPr>
        <p:spPr>
          <a:xfrm>
            <a:off x="5638800" y="1447800"/>
            <a:ext cx="3352800" cy="1569660"/>
          </a:xfrm>
          <a:prstGeom prst="rect">
            <a:avLst/>
          </a:prstGeom>
          <a:noFill/>
        </p:spPr>
        <p:txBody>
          <a:bodyPr wrap="square" rtlCol="0">
            <a:spAutoFit/>
          </a:bodyPr>
          <a:lstStyle/>
          <a:p>
            <a:r>
              <a:rPr lang="en-US" sz="1600" b="1" dirty="0" smtClean="0"/>
              <a:t>1 – (Sector) General Services</a:t>
            </a:r>
          </a:p>
          <a:p>
            <a:r>
              <a:rPr lang="en-US" sz="1600" b="1" dirty="0" smtClean="0"/>
              <a:t>11 – (Sub Sector) Organs of State</a:t>
            </a:r>
          </a:p>
          <a:p>
            <a:r>
              <a:rPr lang="en-US" sz="1600" b="1" dirty="0" smtClean="0"/>
              <a:t>1101 – Parliament, etc.</a:t>
            </a:r>
          </a:p>
          <a:p>
            <a:endParaRPr lang="en-US" sz="1600" b="1" dirty="0" smtClean="0"/>
          </a:p>
          <a:p>
            <a:r>
              <a:rPr lang="en-US" sz="1600" b="1" dirty="0" smtClean="0"/>
              <a:t>8001 – Contingency Fund</a:t>
            </a:r>
          </a:p>
          <a:p>
            <a:r>
              <a:rPr lang="en-US" sz="1600" b="1" dirty="0" smtClean="0"/>
              <a:t>9101+ - Public Account</a:t>
            </a:r>
            <a:endParaRPr lang="en-US" sz="1600" b="1" dirty="0"/>
          </a:p>
        </p:txBody>
      </p:sp>
      <p:sp>
        <p:nvSpPr>
          <p:cNvPr id="23" name="Curved Right Arrow 22"/>
          <p:cNvSpPr/>
          <p:nvPr/>
        </p:nvSpPr>
        <p:spPr>
          <a:xfrm>
            <a:off x="5029200" y="1295400"/>
            <a:ext cx="533400" cy="457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p:cNvSpPr txBox="1"/>
          <p:nvPr/>
        </p:nvSpPr>
        <p:spPr>
          <a:xfrm>
            <a:off x="55626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5" name="TextBox 24"/>
          <p:cNvSpPr txBox="1"/>
          <p:nvPr/>
        </p:nvSpPr>
        <p:spPr>
          <a:xfrm>
            <a:off x="304800" y="3200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8" name="Rectangle 27"/>
          <p:cNvSpPr/>
          <p:nvPr/>
        </p:nvSpPr>
        <p:spPr>
          <a:xfrm>
            <a:off x="5943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562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8382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048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55626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33" name="TextBox 32"/>
          <p:cNvSpPr txBox="1"/>
          <p:nvPr/>
        </p:nvSpPr>
        <p:spPr>
          <a:xfrm>
            <a:off x="5562600" y="5943600"/>
            <a:ext cx="2286000" cy="369332"/>
          </a:xfrm>
          <a:prstGeom prst="rect">
            <a:avLst/>
          </a:prstGeom>
          <a:solidFill>
            <a:schemeClr val="accent1">
              <a:lumMod val="20000"/>
              <a:lumOff val="80000"/>
            </a:schemeClr>
          </a:solidFill>
        </p:spPr>
        <p:txBody>
          <a:bodyPr wrap="square" rtlCol="0">
            <a:spAutoFit/>
          </a:bodyPr>
          <a:lstStyle/>
          <a:p>
            <a:pPr algn="ctr"/>
            <a:r>
              <a:rPr lang="en-US" b="1" dirty="0" smtClean="0"/>
              <a:t>Economic Segment</a:t>
            </a:r>
            <a:endParaRPr lang="en-US" b="1" dirty="0"/>
          </a:p>
        </p:txBody>
      </p:sp>
      <p:sp>
        <p:nvSpPr>
          <p:cNvPr id="34" name="Rectangle 33"/>
          <p:cNvSpPr/>
          <p:nvPr/>
        </p:nvSpPr>
        <p:spPr>
          <a:xfrm>
            <a:off x="7086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5562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5943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6324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705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5943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6324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304800" y="46482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Scheme/ Sub Head</a:t>
            </a:r>
            <a:endParaRPr lang="en-US" b="1" dirty="0"/>
          </a:p>
        </p:txBody>
      </p:sp>
      <p:sp>
        <p:nvSpPr>
          <p:cNvPr id="73" name="TextBox 72"/>
          <p:cNvSpPr txBox="1"/>
          <p:nvPr/>
        </p:nvSpPr>
        <p:spPr>
          <a:xfrm>
            <a:off x="5562600" y="51816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Sub scheme</a:t>
            </a:r>
            <a:endParaRPr lang="en-US" b="1" dirty="0"/>
          </a:p>
        </p:txBody>
      </p:sp>
      <p:sp>
        <p:nvSpPr>
          <p:cNvPr id="75" name="Rectangle 74"/>
          <p:cNvSpPr/>
          <p:nvPr/>
        </p:nvSpPr>
        <p:spPr>
          <a:xfrm>
            <a:off x="5943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5562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p:cNvSpPr txBox="1"/>
          <p:nvPr/>
        </p:nvSpPr>
        <p:spPr>
          <a:xfrm>
            <a:off x="304800" y="3962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 / Minor Head</a:t>
            </a:r>
            <a:endParaRPr lang="en-US" b="1" dirty="0"/>
          </a:p>
        </p:txBody>
      </p:sp>
      <p:sp>
        <p:nvSpPr>
          <p:cNvPr id="80" name="TextBox 79"/>
          <p:cNvSpPr txBox="1"/>
          <p:nvPr/>
        </p:nvSpPr>
        <p:spPr>
          <a:xfrm>
            <a:off x="55626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
        <p:nvSpPr>
          <p:cNvPr id="81" name="Rectangle 80"/>
          <p:cNvSpPr/>
          <p:nvPr/>
        </p:nvSpPr>
        <p:spPr>
          <a:xfrm>
            <a:off x="3048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7620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12192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6324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5943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5562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304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685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304800" y="53340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scheme / Detailed Head</a:t>
            </a:r>
            <a:endParaRPr lang="en-US" b="1" dirty="0"/>
          </a:p>
        </p:txBody>
      </p:sp>
      <p:sp>
        <p:nvSpPr>
          <p:cNvPr id="98" name="Rectangle 97"/>
          <p:cNvSpPr/>
          <p:nvPr/>
        </p:nvSpPr>
        <p:spPr>
          <a:xfrm>
            <a:off x="685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304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5562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6" name="Elbow Connector 105"/>
          <p:cNvCxnSpPr>
            <a:endCxn id="35" idx="1"/>
          </p:cNvCxnSpPr>
          <p:nvPr/>
        </p:nvCxnSpPr>
        <p:spPr>
          <a:xfrm rot="16200000" flipH="1">
            <a:off x="2933700" y="2400300"/>
            <a:ext cx="3429000" cy="1828800"/>
          </a:xfrm>
          <a:prstGeom prst="bentConnector2">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590800" y="1524000"/>
            <a:ext cx="1143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304800" y="6019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Economic / Object Head</a:t>
            </a:r>
            <a:endParaRPr lang="en-US" b="1" dirty="0"/>
          </a:p>
        </p:txBody>
      </p:sp>
      <p:sp>
        <p:nvSpPr>
          <p:cNvPr id="139" name="Rectangle 138"/>
          <p:cNvSpPr/>
          <p:nvPr/>
        </p:nvSpPr>
        <p:spPr>
          <a:xfrm>
            <a:off x="685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a:off x="304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p:cNvSpPr txBox="1"/>
          <p:nvPr/>
        </p:nvSpPr>
        <p:spPr>
          <a:xfrm>
            <a:off x="54864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44" name="Rectangle 143"/>
          <p:cNvSpPr/>
          <p:nvPr/>
        </p:nvSpPr>
        <p:spPr>
          <a:xfrm>
            <a:off x="6324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p:cNvSpPr txBox="1"/>
          <p:nvPr/>
        </p:nvSpPr>
        <p:spPr>
          <a:xfrm>
            <a:off x="54864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149" name="TextBox 148"/>
          <p:cNvSpPr txBox="1"/>
          <p:nvPr/>
        </p:nvSpPr>
        <p:spPr>
          <a:xfrm>
            <a:off x="54864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155" name="TextBox 154"/>
          <p:cNvSpPr txBox="1"/>
          <p:nvPr/>
        </p:nvSpPr>
        <p:spPr>
          <a:xfrm>
            <a:off x="54864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LMMH</a:t>
            </a:r>
            <a:endParaRPr lang="en-US" sz="2000" b="1" dirty="0"/>
          </a:p>
        </p:txBody>
      </p:sp>
      <p:sp>
        <p:nvSpPr>
          <p:cNvPr id="5" name="TextBox 4"/>
          <p:cNvSpPr txBox="1"/>
          <p:nvPr/>
        </p:nvSpPr>
        <p:spPr>
          <a:xfrm>
            <a:off x="5562600" y="304800"/>
            <a:ext cx="1905000" cy="400110"/>
          </a:xfrm>
          <a:prstGeom prst="rect">
            <a:avLst/>
          </a:prstGeom>
          <a:solidFill>
            <a:schemeClr val="accent1">
              <a:lumMod val="20000"/>
              <a:lumOff val="80000"/>
            </a:schemeClr>
          </a:solidFill>
        </p:spPr>
        <p:txBody>
          <a:bodyPr wrap="square" rtlCol="0">
            <a:spAutoFit/>
          </a:bodyPr>
          <a:lstStyle/>
          <a:p>
            <a:pPr algn="ctr"/>
            <a:r>
              <a:rPr lang="en-US" sz="2000" b="1" dirty="0" smtClean="0"/>
              <a:t>NAS</a:t>
            </a:r>
            <a:endParaRPr lang="en-US" sz="2000" b="1" dirty="0"/>
          </a:p>
        </p:txBody>
      </p:sp>
      <p:sp>
        <p:nvSpPr>
          <p:cNvPr id="6" name="TextBox 5"/>
          <p:cNvSpPr txBox="1"/>
          <p:nvPr/>
        </p:nvSpPr>
        <p:spPr>
          <a:xfrm>
            <a:off x="304800" y="685800"/>
            <a:ext cx="26670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7" name="TextBox 6"/>
          <p:cNvSpPr txBox="1"/>
          <p:nvPr/>
        </p:nvSpPr>
        <p:spPr>
          <a:xfrm>
            <a:off x="55626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0" name="Rectangle 9"/>
          <p:cNvSpPr/>
          <p:nvPr/>
        </p:nvSpPr>
        <p:spPr>
          <a:xfrm>
            <a:off x="304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85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66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47800" y="114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562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943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7818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04800" y="1371600"/>
            <a:ext cx="2895600" cy="1815882"/>
          </a:xfrm>
          <a:prstGeom prst="rect">
            <a:avLst/>
          </a:prstGeom>
          <a:noFill/>
        </p:spPr>
        <p:txBody>
          <a:bodyPr wrap="square" rtlCol="0">
            <a:spAutoFit/>
          </a:bodyPr>
          <a:lstStyle/>
          <a:p>
            <a:pPr>
              <a:buNone/>
            </a:pPr>
            <a:r>
              <a:rPr lang="en-US" sz="1600" b="1" dirty="0" smtClean="0"/>
              <a:t>0 &amp; 1  - Revenue receipts</a:t>
            </a:r>
          </a:p>
          <a:p>
            <a:pPr>
              <a:buNone/>
            </a:pPr>
            <a:r>
              <a:rPr lang="en-US" sz="1600" b="1" dirty="0" smtClean="0"/>
              <a:t>2 &amp; 3  - Revenue expenditure</a:t>
            </a:r>
          </a:p>
          <a:p>
            <a:pPr>
              <a:buNone/>
            </a:pPr>
            <a:r>
              <a:rPr lang="en-US" sz="1600" b="1" dirty="0" smtClean="0"/>
              <a:t>4000  - Capital Receipts</a:t>
            </a:r>
          </a:p>
          <a:p>
            <a:pPr>
              <a:buNone/>
            </a:pPr>
            <a:r>
              <a:rPr lang="en-US" sz="1600" b="1" dirty="0" smtClean="0"/>
              <a:t>4 &amp; 5  - Capital Expenditure</a:t>
            </a:r>
          </a:p>
          <a:p>
            <a:pPr>
              <a:buNone/>
            </a:pPr>
            <a:r>
              <a:rPr lang="en-US" sz="1600" b="1" dirty="0" smtClean="0"/>
              <a:t>6 &amp; 7  - Loans</a:t>
            </a:r>
          </a:p>
          <a:p>
            <a:pPr marL="457200" indent="-457200">
              <a:buAutoNum type="arabicPlain" startAt="8000"/>
            </a:pPr>
            <a:r>
              <a:rPr lang="en-US" sz="1600" b="1" dirty="0" smtClean="0"/>
              <a:t> - Contingency Fund</a:t>
            </a:r>
          </a:p>
          <a:p>
            <a:pPr marL="457200" indent="-457200">
              <a:buNone/>
            </a:pPr>
            <a:r>
              <a:rPr lang="en-US" sz="1600" b="1" dirty="0" smtClean="0"/>
              <a:t>9000+ - Public Accou</a:t>
            </a:r>
            <a:r>
              <a:rPr lang="en-US" sz="1600" dirty="0" smtClean="0"/>
              <a:t>nt </a:t>
            </a:r>
            <a:endParaRPr lang="en-US" dirty="0"/>
          </a:p>
        </p:txBody>
      </p:sp>
      <p:sp>
        <p:nvSpPr>
          <p:cNvPr id="20" name="TextBox 19"/>
          <p:cNvSpPr txBox="1"/>
          <p:nvPr/>
        </p:nvSpPr>
        <p:spPr>
          <a:xfrm>
            <a:off x="5638800" y="1447800"/>
            <a:ext cx="3352800" cy="1569660"/>
          </a:xfrm>
          <a:prstGeom prst="rect">
            <a:avLst/>
          </a:prstGeom>
          <a:noFill/>
        </p:spPr>
        <p:txBody>
          <a:bodyPr wrap="square" rtlCol="0">
            <a:spAutoFit/>
          </a:bodyPr>
          <a:lstStyle/>
          <a:p>
            <a:r>
              <a:rPr lang="en-US" sz="1600" b="1" dirty="0" smtClean="0"/>
              <a:t>1 – (Sector) General Services</a:t>
            </a:r>
          </a:p>
          <a:p>
            <a:r>
              <a:rPr lang="en-US" sz="1600" b="1" dirty="0" smtClean="0"/>
              <a:t>11 – (Sub Sector) Organs of State</a:t>
            </a:r>
          </a:p>
          <a:p>
            <a:r>
              <a:rPr lang="en-US" sz="1600" b="1" dirty="0" smtClean="0"/>
              <a:t>1101 – Parliament, etc.</a:t>
            </a:r>
          </a:p>
          <a:p>
            <a:endParaRPr lang="en-US" sz="1600" b="1" dirty="0" smtClean="0"/>
          </a:p>
          <a:p>
            <a:r>
              <a:rPr lang="en-US" sz="1600" b="1" dirty="0" smtClean="0"/>
              <a:t>8001 – Contingency Fund</a:t>
            </a:r>
          </a:p>
          <a:p>
            <a:r>
              <a:rPr lang="en-US" sz="1600" b="1" dirty="0" smtClean="0"/>
              <a:t>9101+ - Public Account</a:t>
            </a:r>
            <a:endParaRPr lang="en-US" sz="1600" b="1" dirty="0"/>
          </a:p>
        </p:txBody>
      </p:sp>
      <p:sp>
        <p:nvSpPr>
          <p:cNvPr id="23" name="Curved Right Arrow 22"/>
          <p:cNvSpPr/>
          <p:nvPr/>
        </p:nvSpPr>
        <p:spPr>
          <a:xfrm>
            <a:off x="5029200" y="1295400"/>
            <a:ext cx="533400" cy="457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p:cNvSpPr txBox="1"/>
          <p:nvPr/>
        </p:nvSpPr>
        <p:spPr>
          <a:xfrm>
            <a:off x="55626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5" name="TextBox 24"/>
          <p:cNvSpPr txBox="1"/>
          <p:nvPr/>
        </p:nvSpPr>
        <p:spPr>
          <a:xfrm>
            <a:off x="304800" y="3200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28" name="Rectangle 27"/>
          <p:cNvSpPr/>
          <p:nvPr/>
        </p:nvSpPr>
        <p:spPr>
          <a:xfrm>
            <a:off x="5943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562600" y="3505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8382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04800" y="3657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55626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33" name="TextBox 32"/>
          <p:cNvSpPr txBox="1"/>
          <p:nvPr/>
        </p:nvSpPr>
        <p:spPr>
          <a:xfrm>
            <a:off x="5562600" y="5943600"/>
            <a:ext cx="2286000" cy="369332"/>
          </a:xfrm>
          <a:prstGeom prst="rect">
            <a:avLst/>
          </a:prstGeom>
          <a:solidFill>
            <a:schemeClr val="accent1">
              <a:lumMod val="20000"/>
              <a:lumOff val="80000"/>
            </a:schemeClr>
          </a:solidFill>
        </p:spPr>
        <p:txBody>
          <a:bodyPr wrap="square" rtlCol="0">
            <a:spAutoFit/>
          </a:bodyPr>
          <a:lstStyle/>
          <a:p>
            <a:pPr algn="ctr"/>
            <a:r>
              <a:rPr lang="en-US" b="1" dirty="0" smtClean="0"/>
              <a:t>Economic Segment</a:t>
            </a:r>
            <a:endParaRPr lang="en-US" b="1" dirty="0"/>
          </a:p>
        </p:txBody>
      </p:sp>
      <p:sp>
        <p:nvSpPr>
          <p:cNvPr id="34" name="Rectangle 33"/>
          <p:cNvSpPr/>
          <p:nvPr/>
        </p:nvSpPr>
        <p:spPr>
          <a:xfrm>
            <a:off x="7086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5562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5943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6324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705600" y="4953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5943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6324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304800" y="46482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Scheme/ Sub Head</a:t>
            </a:r>
            <a:endParaRPr lang="en-US" b="1" dirty="0"/>
          </a:p>
        </p:txBody>
      </p:sp>
      <p:sp>
        <p:nvSpPr>
          <p:cNvPr id="73" name="TextBox 72"/>
          <p:cNvSpPr txBox="1"/>
          <p:nvPr/>
        </p:nvSpPr>
        <p:spPr>
          <a:xfrm>
            <a:off x="5562600" y="51816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Sub scheme</a:t>
            </a:r>
            <a:endParaRPr lang="en-US" b="1" dirty="0"/>
          </a:p>
        </p:txBody>
      </p:sp>
      <p:sp>
        <p:nvSpPr>
          <p:cNvPr id="75" name="Rectangle 74"/>
          <p:cNvSpPr/>
          <p:nvPr/>
        </p:nvSpPr>
        <p:spPr>
          <a:xfrm>
            <a:off x="5943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5562600" y="5638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p:cNvSpPr txBox="1"/>
          <p:nvPr/>
        </p:nvSpPr>
        <p:spPr>
          <a:xfrm>
            <a:off x="304800" y="39624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 / Minor Head</a:t>
            </a:r>
            <a:endParaRPr lang="en-US" b="1" dirty="0"/>
          </a:p>
        </p:txBody>
      </p:sp>
      <p:sp>
        <p:nvSpPr>
          <p:cNvPr id="80" name="TextBox 79"/>
          <p:cNvSpPr txBox="1"/>
          <p:nvPr/>
        </p:nvSpPr>
        <p:spPr>
          <a:xfrm>
            <a:off x="55626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sp>
        <p:nvSpPr>
          <p:cNvPr id="81" name="Rectangle 80"/>
          <p:cNvSpPr/>
          <p:nvPr/>
        </p:nvSpPr>
        <p:spPr>
          <a:xfrm>
            <a:off x="3048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7620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1219200" y="44196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6324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5943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5562600" y="4191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304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685800" y="510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304800" y="53340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Sub scheme / Detailed Head</a:t>
            </a:r>
            <a:endParaRPr lang="en-US" b="1" dirty="0"/>
          </a:p>
        </p:txBody>
      </p:sp>
      <p:sp>
        <p:nvSpPr>
          <p:cNvPr id="98" name="Rectangle 97"/>
          <p:cNvSpPr/>
          <p:nvPr/>
        </p:nvSpPr>
        <p:spPr>
          <a:xfrm>
            <a:off x="685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304800" y="5791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5562600" y="6400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6" name="Elbow Connector 105"/>
          <p:cNvCxnSpPr>
            <a:endCxn id="35" idx="1"/>
          </p:cNvCxnSpPr>
          <p:nvPr/>
        </p:nvCxnSpPr>
        <p:spPr>
          <a:xfrm rot="16200000" flipH="1">
            <a:off x="2933700" y="2400300"/>
            <a:ext cx="3429000" cy="1828800"/>
          </a:xfrm>
          <a:prstGeom prst="bentConnector2">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590800" y="1524000"/>
            <a:ext cx="1143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2819400" y="2286000"/>
            <a:ext cx="1143000" cy="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600200" y="2590800"/>
            <a:ext cx="2362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3" name="Shape 122"/>
          <p:cNvCxnSpPr>
            <a:endCxn id="102" idx="1"/>
          </p:cNvCxnSpPr>
          <p:nvPr/>
        </p:nvCxnSpPr>
        <p:spPr>
          <a:xfrm rot="16200000" flipH="1">
            <a:off x="2895600" y="3810000"/>
            <a:ext cx="4038600" cy="1295400"/>
          </a:xfrm>
          <a:prstGeom prst="bentConnector2">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038600" y="2286000"/>
            <a:ext cx="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0386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304800" y="6019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Economic / Object Head</a:t>
            </a:r>
            <a:endParaRPr lang="en-US" b="1" dirty="0"/>
          </a:p>
        </p:txBody>
      </p:sp>
      <p:sp>
        <p:nvSpPr>
          <p:cNvPr id="139" name="Rectangle 138"/>
          <p:cNvSpPr/>
          <p:nvPr/>
        </p:nvSpPr>
        <p:spPr>
          <a:xfrm>
            <a:off x="685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a:off x="304800" y="6477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p:cNvSpPr txBox="1"/>
          <p:nvPr/>
        </p:nvSpPr>
        <p:spPr>
          <a:xfrm>
            <a:off x="5486400" y="762000"/>
            <a:ext cx="2590800" cy="369332"/>
          </a:xfrm>
          <a:prstGeom prst="rect">
            <a:avLst/>
          </a:prstGeom>
          <a:solidFill>
            <a:schemeClr val="accent1">
              <a:lumMod val="20000"/>
              <a:lumOff val="80000"/>
            </a:schemeClr>
          </a:solidFill>
        </p:spPr>
        <p:txBody>
          <a:bodyPr wrap="square" rtlCol="0">
            <a:spAutoFit/>
          </a:bodyPr>
          <a:lstStyle/>
          <a:p>
            <a:pPr algn="ctr"/>
            <a:r>
              <a:rPr lang="en-US" b="1" dirty="0" smtClean="0"/>
              <a:t>Function / Major Head</a:t>
            </a:r>
            <a:endParaRPr lang="en-US" b="1" dirty="0"/>
          </a:p>
        </p:txBody>
      </p:sp>
      <p:sp>
        <p:nvSpPr>
          <p:cNvPr id="144" name="Rectangle 143"/>
          <p:cNvSpPr/>
          <p:nvPr/>
        </p:nvSpPr>
        <p:spPr>
          <a:xfrm>
            <a:off x="6324600" y="1219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p:cNvSpPr txBox="1"/>
          <p:nvPr/>
        </p:nvSpPr>
        <p:spPr>
          <a:xfrm>
            <a:off x="5486400" y="3048000"/>
            <a:ext cx="3200400" cy="369332"/>
          </a:xfrm>
          <a:prstGeom prst="rect">
            <a:avLst/>
          </a:prstGeom>
          <a:solidFill>
            <a:schemeClr val="accent1">
              <a:lumMod val="20000"/>
              <a:lumOff val="80000"/>
            </a:schemeClr>
          </a:solidFill>
        </p:spPr>
        <p:txBody>
          <a:bodyPr wrap="square" rtlCol="0">
            <a:spAutoFit/>
          </a:bodyPr>
          <a:lstStyle/>
          <a:p>
            <a:pPr algn="ctr"/>
            <a:r>
              <a:rPr lang="en-US" b="1" dirty="0" smtClean="0"/>
              <a:t>Sub Function /Sub Major Head</a:t>
            </a:r>
            <a:endParaRPr lang="en-US" b="1" dirty="0"/>
          </a:p>
        </p:txBody>
      </p:sp>
      <p:sp>
        <p:nvSpPr>
          <p:cNvPr id="149" name="TextBox 148"/>
          <p:cNvSpPr txBox="1"/>
          <p:nvPr/>
        </p:nvSpPr>
        <p:spPr>
          <a:xfrm>
            <a:off x="5486400" y="4495800"/>
            <a:ext cx="1905000" cy="369332"/>
          </a:xfrm>
          <a:prstGeom prst="rect">
            <a:avLst/>
          </a:prstGeom>
          <a:solidFill>
            <a:schemeClr val="accent1">
              <a:lumMod val="20000"/>
              <a:lumOff val="80000"/>
            </a:schemeClr>
          </a:solidFill>
        </p:spPr>
        <p:txBody>
          <a:bodyPr wrap="square" rtlCol="0">
            <a:spAutoFit/>
          </a:bodyPr>
          <a:lstStyle/>
          <a:p>
            <a:pPr algn="ctr"/>
            <a:r>
              <a:rPr lang="en-US" b="1" dirty="0" smtClean="0"/>
              <a:t>Scheme</a:t>
            </a:r>
            <a:endParaRPr lang="en-US" b="1" dirty="0"/>
          </a:p>
        </p:txBody>
      </p:sp>
      <p:sp>
        <p:nvSpPr>
          <p:cNvPr id="155" name="TextBox 154"/>
          <p:cNvSpPr txBox="1"/>
          <p:nvPr/>
        </p:nvSpPr>
        <p:spPr>
          <a:xfrm>
            <a:off x="5486400" y="3733800"/>
            <a:ext cx="3124200" cy="369332"/>
          </a:xfrm>
          <a:prstGeom prst="rect">
            <a:avLst/>
          </a:prstGeom>
          <a:solidFill>
            <a:schemeClr val="accent1">
              <a:lumMod val="20000"/>
              <a:lumOff val="80000"/>
            </a:schemeClr>
          </a:solidFill>
        </p:spPr>
        <p:txBody>
          <a:bodyPr wrap="square" rtlCol="0">
            <a:spAutoFit/>
          </a:bodyPr>
          <a:lstStyle/>
          <a:p>
            <a:pPr algn="ctr"/>
            <a:r>
              <a:rPr lang="en-US" b="1" dirty="0" smtClean="0"/>
              <a:t>Program</a:t>
            </a:r>
            <a:endParaRPr lang="en-US" b="1" dirty="0"/>
          </a:p>
        </p:txBody>
      </p:sp>
      <p:cxnSp>
        <p:nvCxnSpPr>
          <p:cNvPr id="65" name="Straight Connector 64"/>
          <p:cNvCxnSpPr/>
          <p:nvPr/>
        </p:nvCxnSpPr>
        <p:spPr>
          <a:xfrm>
            <a:off x="2438400" y="2057400"/>
            <a:ext cx="381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819400" y="20574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a:buNone/>
            </a:pPr>
            <a:r>
              <a:rPr lang="en-US" sz="2000" b="1" dirty="0" smtClean="0"/>
              <a:t>Minor Heads (and Schemes) in LMMH were not mutually exclusive </a:t>
            </a:r>
          </a:p>
          <a:p>
            <a:pPr>
              <a:buNone/>
            </a:pPr>
            <a:r>
              <a:rPr lang="en-US" sz="2400" b="1" dirty="0" smtClean="0"/>
              <a:t>For example: Minor Head – 102 </a:t>
            </a:r>
          </a:p>
          <a:p>
            <a:pPr>
              <a:buNone/>
            </a:pPr>
            <a:endParaRPr lang="en-US" dirty="0" smtClean="0"/>
          </a:p>
          <a:p>
            <a:pPr>
              <a:buNone/>
            </a:pPr>
            <a:endParaRPr lang="en-US" dirty="0"/>
          </a:p>
        </p:txBody>
      </p:sp>
      <p:graphicFrame>
        <p:nvGraphicFramePr>
          <p:cNvPr id="5" name="Table 4"/>
          <p:cNvGraphicFramePr>
            <a:graphicFrameLocks noGrp="1"/>
          </p:cNvGraphicFramePr>
          <p:nvPr/>
        </p:nvGraphicFramePr>
        <p:xfrm>
          <a:off x="533400" y="1676400"/>
          <a:ext cx="7696200" cy="4524640"/>
        </p:xfrm>
        <a:graphic>
          <a:graphicData uri="http://schemas.openxmlformats.org/drawingml/2006/table">
            <a:tbl>
              <a:tblPr firstRow="1" bandRow="1">
                <a:tableStyleId>{5C22544A-7EE6-4342-B048-85BDC9FD1C3A}</a:tableStyleId>
              </a:tblPr>
              <a:tblGrid>
                <a:gridCol w="990600"/>
                <a:gridCol w="2286000"/>
                <a:gridCol w="4419600"/>
              </a:tblGrid>
              <a:tr h="0">
                <a:tc gridSpan="2">
                  <a:txBody>
                    <a:bodyPr/>
                    <a:lstStyle/>
                    <a:p>
                      <a:r>
                        <a:rPr lang="en-US" sz="2000" dirty="0" smtClean="0">
                          <a:solidFill>
                            <a:schemeClr val="tx1"/>
                          </a:solidFill>
                        </a:rPr>
                        <a:t>In</a:t>
                      </a:r>
                      <a:endParaRPr lang="en-US" dirty="0">
                        <a:solidFill>
                          <a:schemeClr val="tx1"/>
                        </a:solidFill>
                      </a:endParaRPr>
                    </a:p>
                  </a:txBody>
                  <a:tcPr>
                    <a:solidFill>
                      <a:schemeClr val="accent4">
                        <a:lumMod val="20000"/>
                        <a:lumOff val="80000"/>
                      </a:schemeClr>
                    </a:solidFill>
                  </a:tcPr>
                </a:tc>
                <a:tc hMerge="1">
                  <a:txBody>
                    <a:bodyPr/>
                    <a:lstStyle/>
                    <a:p>
                      <a:endParaRPr lang="en-US" dirty="0"/>
                    </a:p>
                  </a:txBody>
                  <a:tcPr>
                    <a:solidFill>
                      <a:schemeClr val="accent4">
                        <a:lumMod val="20000"/>
                        <a:lumOff val="80000"/>
                      </a:schemeClr>
                    </a:solidFill>
                  </a:tcPr>
                </a:tc>
                <a:tc>
                  <a:txBody>
                    <a:bodyPr/>
                    <a:lstStyle/>
                    <a:p>
                      <a:r>
                        <a:rPr lang="en-US" dirty="0" smtClean="0">
                          <a:solidFill>
                            <a:schemeClr val="tx1"/>
                          </a:solidFill>
                        </a:rPr>
                        <a:t>Is</a:t>
                      </a:r>
                      <a:endParaRPr lang="en-US" dirty="0">
                        <a:solidFill>
                          <a:schemeClr val="tx1"/>
                        </a:solidFill>
                      </a:endParaRPr>
                    </a:p>
                  </a:txBody>
                  <a:tcPr>
                    <a:solidFill>
                      <a:schemeClr val="accent4">
                        <a:lumMod val="20000"/>
                        <a:lumOff val="80000"/>
                      </a:schemeClr>
                    </a:solidFill>
                  </a:tcPr>
                </a:tc>
              </a:tr>
              <a:tr h="446180">
                <a:tc>
                  <a:txBody>
                    <a:bodyPr/>
                    <a:lstStyle/>
                    <a:p>
                      <a:r>
                        <a:rPr lang="en-US" dirty="0" smtClean="0"/>
                        <a:t>2055</a:t>
                      </a:r>
                      <a:endParaRPr lang="en-US" dirty="0"/>
                    </a:p>
                  </a:txBody>
                  <a:tcPr/>
                </a:tc>
                <a:tc>
                  <a:txBody>
                    <a:bodyPr/>
                    <a:lstStyle/>
                    <a:p>
                      <a:r>
                        <a:rPr lang="en-US" dirty="0" smtClean="0"/>
                        <a:t>Police</a:t>
                      </a:r>
                      <a:endParaRPr lang="en-US" dirty="0"/>
                    </a:p>
                  </a:txBody>
                  <a:tcPr/>
                </a:tc>
                <a:tc>
                  <a:txBody>
                    <a:bodyPr/>
                    <a:lstStyle/>
                    <a:p>
                      <a:r>
                        <a:rPr lang="en-US" dirty="0" smtClean="0"/>
                        <a:t>CRPF</a:t>
                      </a:r>
                    </a:p>
                  </a:txBody>
                  <a:tcPr/>
                </a:tc>
              </a:tr>
              <a:tr h="300580">
                <a:tc>
                  <a:txBody>
                    <a:bodyPr/>
                    <a:lstStyle/>
                    <a:p>
                      <a:r>
                        <a:rPr lang="en-US" dirty="0" smtClean="0"/>
                        <a:t>2056</a:t>
                      </a:r>
                      <a:endParaRPr lang="en-US" dirty="0"/>
                    </a:p>
                  </a:txBody>
                  <a:tcPr/>
                </a:tc>
                <a:tc>
                  <a:txBody>
                    <a:bodyPr/>
                    <a:lstStyle/>
                    <a:p>
                      <a:r>
                        <a:rPr lang="en-US" dirty="0" smtClean="0"/>
                        <a:t>Jails</a:t>
                      </a:r>
                      <a:endParaRPr lang="en-US" dirty="0"/>
                    </a:p>
                  </a:txBody>
                  <a:tcPr/>
                </a:tc>
                <a:tc>
                  <a:txBody>
                    <a:bodyPr/>
                    <a:lstStyle/>
                    <a:p>
                      <a:r>
                        <a:rPr lang="en-US" dirty="0" smtClean="0"/>
                        <a:t>Jail Manufacture</a:t>
                      </a:r>
                    </a:p>
                  </a:txBody>
                  <a:tcPr/>
                </a:tc>
              </a:tr>
              <a:tr h="446180">
                <a:tc>
                  <a:txBody>
                    <a:bodyPr/>
                    <a:lstStyle/>
                    <a:p>
                      <a:r>
                        <a:rPr lang="en-US" dirty="0" smtClean="0"/>
                        <a:t>2080</a:t>
                      </a:r>
                      <a:endParaRPr lang="en-US" dirty="0"/>
                    </a:p>
                  </a:txBody>
                  <a:tcPr/>
                </a:tc>
                <a:tc>
                  <a:txBody>
                    <a:bodyPr/>
                    <a:lstStyle/>
                    <a:p>
                      <a:r>
                        <a:rPr lang="en-US" dirty="0" smtClean="0"/>
                        <a:t>DRDO</a:t>
                      </a:r>
                      <a:endParaRPr lang="en-US" dirty="0"/>
                    </a:p>
                  </a:txBody>
                  <a:tcPr/>
                </a:tc>
                <a:tc>
                  <a:txBody>
                    <a:bodyPr/>
                    <a:lstStyle/>
                    <a:p>
                      <a:r>
                        <a:rPr lang="en-US" dirty="0" smtClean="0"/>
                        <a:t>Civilians</a:t>
                      </a:r>
                    </a:p>
                  </a:txBody>
                  <a:tcPr/>
                </a:tc>
              </a:tr>
              <a:tr h="403040">
                <a:tc>
                  <a:txBody>
                    <a:bodyPr/>
                    <a:lstStyle/>
                    <a:p>
                      <a:r>
                        <a:rPr lang="en-US" dirty="0" smtClean="0"/>
                        <a:t>2202-01</a:t>
                      </a:r>
                      <a:endParaRPr lang="en-US" dirty="0"/>
                    </a:p>
                  </a:txBody>
                  <a:tcPr/>
                </a:tc>
                <a:tc>
                  <a:txBody>
                    <a:bodyPr/>
                    <a:lstStyle/>
                    <a:p>
                      <a:r>
                        <a:rPr lang="en-US" dirty="0" smtClean="0"/>
                        <a:t>General</a:t>
                      </a:r>
                      <a:r>
                        <a:rPr lang="en-US" baseline="0" dirty="0" smtClean="0"/>
                        <a:t> Education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Assistance to  non-govt. primary schools</a:t>
                      </a:r>
                    </a:p>
                  </a:txBody>
                  <a:tcPr/>
                </a:tc>
              </a:tr>
              <a:tr h="446180">
                <a:tc>
                  <a:txBody>
                    <a:bodyPr/>
                    <a:lstStyle/>
                    <a:p>
                      <a:r>
                        <a:rPr lang="en-US" dirty="0" smtClean="0"/>
                        <a:t>2204</a:t>
                      </a:r>
                      <a:endParaRPr lang="en-US" dirty="0"/>
                    </a:p>
                  </a:txBody>
                  <a:tcPr/>
                </a:tc>
                <a:tc>
                  <a:txBody>
                    <a:bodyPr/>
                    <a:lstStyle/>
                    <a:p>
                      <a:r>
                        <a:rPr lang="en-US" dirty="0" smtClean="0"/>
                        <a:t>Sports &amp; Youth Affairs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Youth Welfare programs for students</a:t>
                      </a:r>
                    </a:p>
                  </a:txBody>
                  <a:tcPr/>
                </a:tc>
              </a:tr>
              <a:tr h="392020">
                <a:tc gridSpan="3">
                  <a:txBody>
                    <a:bodyPr/>
                    <a:lstStyle/>
                    <a:p>
                      <a:r>
                        <a:rPr lang="en-US" dirty="0" smtClean="0"/>
                        <a:t>Some common Minor heads are</a:t>
                      </a:r>
                      <a:endParaRPr lang="en-US" dirty="0"/>
                    </a:p>
                  </a:txBody>
                  <a:tcPr/>
                </a:tc>
                <a:tc hMerge="1">
                  <a:txBody>
                    <a:bodyPr/>
                    <a:lstStyle/>
                    <a:p>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55680">
                <a:tc>
                  <a:txBody>
                    <a:bodyPr/>
                    <a:lstStyle/>
                    <a:p>
                      <a:r>
                        <a:rPr lang="en-US" dirty="0" smtClean="0"/>
                        <a:t>001</a:t>
                      </a:r>
                      <a:endParaRPr lang="en-US" dirty="0"/>
                    </a:p>
                  </a:txBody>
                  <a:tcPr/>
                </a:tc>
                <a:tc>
                  <a:txBody>
                    <a:bodyPr/>
                    <a:lstStyle/>
                    <a:p>
                      <a:r>
                        <a:rPr lang="en-US" dirty="0" smtClean="0"/>
                        <a:t>D&amp;A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920">
                <a:tc>
                  <a:txBody>
                    <a:bodyPr/>
                    <a:lstStyle/>
                    <a:p>
                      <a:r>
                        <a:rPr lang="en-US" dirty="0" smtClean="0"/>
                        <a:t>OO3</a:t>
                      </a:r>
                      <a:endParaRPr lang="en-US" dirty="0"/>
                    </a:p>
                  </a:txBody>
                  <a:tcPr/>
                </a:tc>
                <a:tc>
                  <a:txBody>
                    <a:bodyPr/>
                    <a:lstStyle/>
                    <a:p>
                      <a:r>
                        <a:rPr lang="en-US" dirty="0" smtClean="0"/>
                        <a:t>Training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446180">
                <a:tc>
                  <a:txBody>
                    <a:bodyPr/>
                    <a:lstStyle/>
                    <a:p>
                      <a:r>
                        <a:rPr lang="en-US" dirty="0" smtClean="0"/>
                        <a:t>004</a:t>
                      </a:r>
                      <a:endParaRPr lang="en-US" dirty="0"/>
                    </a:p>
                  </a:txBody>
                  <a:tcPr/>
                </a:tc>
                <a:tc>
                  <a:txBody>
                    <a:bodyPr/>
                    <a:lstStyle/>
                    <a:p>
                      <a:r>
                        <a:rPr lang="en-US" dirty="0" smtClean="0"/>
                        <a:t>Research &amp; Education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446180">
                <a:tc>
                  <a:txBody>
                    <a:bodyPr/>
                    <a:lstStyle/>
                    <a:p>
                      <a:r>
                        <a:rPr lang="en-US" dirty="0" smtClean="0"/>
                        <a:t>800</a:t>
                      </a:r>
                      <a:endParaRPr lang="en-US" dirty="0"/>
                    </a:p>
                  </a:txBody>
                  <a:tcPr/>
                </a:tc>
                <a:tc>
                  <a:txBody>
                    <a:bodyPr/>
                    <a:lstStyle/>
                    <a:p>
                      <a:r>
                        <a:rPr lang="en-US" dirty="0" smtClean="0"/>
                        <a:t>Other Expenditure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14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676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3400" y="228600"/>
            <a:ext cx="2590800" cy="369332"/>
          </a:xfrm>
          <a:prstGeom prst="rect">
            <a:avLst/>
          </a:prstGeom>
          <a:solidFill>
            <a:schemeClr val="accent1">
              <a:lumMod val="20000"/>
              <a:lumOff val="80000"/>
            </a:schemeClr>
          </a:solidFill>
        </p:spPr>
        <p:txBody>
          <a:bodyPr wrap="square" rtlCol="0">
            <a:spAutoFit/>
          </a:bodyPr>
          <a:lstStyle/>
          <a:p>
            <a:r>
              <a:rPr lang="en-US" b="1" dirty="0" smtClean="0"/>
              <a:t>Function / Major Head</a:t>
            </a:r>
            <a:endParaRPr lang="en-US" b="1" dirty="0"/>
          </a:p>
        </p:txBody>
      </p:sp>
      <p:sp>
        <p:nvSpPr>
          <p:cNvPr id="8" name="Rectangle 7"/>
          <p:cNvSpPr/>
          <p:nvPr/>
        </p:nvSpPr>
        <p:spPr>
          <a:xfrm>
            <a:off x="1295400" y="762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14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3400" y="1524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33400" y="1066800"/>
            <a:ext cx="3200400" cy="369332"/>
          </a:xfrm>
          <a:prstGeom prst="rect">
            <a:avLst/>
          </a:prstGeom>
          <a:solidFill>
            <a:schemeClr val="accent1">
              <a:lumMod val="20000"/>
              <a:lumOff val="80000"/>
            </a:schemeClr>
          </a:solidFill>
        </p:spPr>
        <p:txBody>
          <a:bodyPr wrap="square" rtlCol="0">
            <a:spAutoFit/>
          </a:bodyPr>
          <a:lstStyle/>
          <a:p>
            <a:r>
              <a:rPr lang="en-US" b="1" dirty="0" smtClean="0"/>
              <a:t>Sub Function /Sub Major Head</a:t>
            </a:r>
            <a:endParaRPr lang="en-US" b="1" dirty="0"/>
          </a:p>
        </p:txBody>
      </p:sp>
      <p:sp>
        <p:nvSpPr>
          <p:cNvPr id="12" name="TextBox 11"/>
          <p:cNvSpPr txBox="1"/>
          <p:nvPr/>
        </p:nvSpPr>
        <p:spPr>
          <a:xfrm>
            <a:off x="533400" y="1828800"/>
            <a:ext cx="1905000" cy="369332"/>
          </a:xfrm>
          <a:prstGeom prst="rect">
            <a:avLst/>
          </a:prstGeom>
          <a:solidFill>
            <a:schemeClr val="accent1">
              <a:lumMod val="20000"/>
              <a:lumOff val="80000"/>
            </a:schemeClr>
          </a:solidFill>
        </p:spPr>
        <p:txBody>
          <a:bodyPr wrap="square" rtlCol="0">
            <a:spAutoFit/>
          </a:bodyPr>
          <a:lstStyle/>
          <a:p>
            <a:r>
              <a:rPr lang="en-US" b="1" dirty="0" smtClean="0"/>
              <a:t>Program</a:t>
            </a:r>
            <a:endParaRPr lang="en-US" b="1" dirty="0"/>
          </a:p>
        </p:txBody>
      </p:sp>
      <p:sp>
        <p:nvSpPr>
          <p:cNvPr id="13" name="Rectangle 12"/>
          <p:cNvSpPr/>
          <p:nvPr/>
        </p:nvSpPr>
        <p:spPr>
          <a:xfrm>
            <a:off x="2057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1676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295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14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33400" y="2286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533400" y="2590800"/>
            <a:ext cx="1905000" cy="369332"/>
          </a:xfrm>
          <a:prstGeom prst="rect">
            <a:avLst/>
          </a:prstGeom>
          <a:solidFill>
            <a:schemeClr val="accent1">
              <a:lumMod val="20000"/>
              <a:lumOff val="80000"/>
            </a:schemeClr>
          </a:solidFill>
        </p:spPr>
        <p:txBody>
          <a:bodyPr wrap="square" rtlCol="0">
            <a:spAutoFit/>
          </a:bodyPr>
          <a:lstStyle/>
          <a:p>
            <a:r>
              <a:rPr lang="en-US" b="1" dirty="0" smtClean="0"/>
              <a:t>Scheme</a:t>
            </a:r>
            <a:endParaRPr lang="en-US" b="1" dirty="0"/>
          </a:p>
        </p:txBody>
      </p:sp>
      <p:sp>
        <p:nvSpPr>
          <p:cNvPr id="22" name="TextBox 21"/>
          <p:cNvSpPr txBox="1"/>
          <p:nvPr/>
        </p:nvSpPr>
        <p:spPr>
          <a:xfrm>
            <a:off x="457200" y="5715000"/>
            <a:ext cx="2286000" cy="369332"/>
          </a:xfrm>
          <a:prstGeom prst="rect">
            <a:avLst/>
          </a:prstGeom>
          <a:solidFill>
            <a:schemeClr val="accent1">
              <a:lumMod val="20000"/>
              <a:lumOff val="80000"/>
            </a:schemeClr>
          </a:solidFill>
        </p:spPr>
        <p:txBody>
          <a:bodyPr wrap="square" rtlCol="0">
            <a:spAutoFit/>
          </a:bodyPr>
          <a:lstStyle/>
          <a:p>
            <a:r>
              <a:rPr lang="en-US" b="1" dirty="0" smtClean="0"/>
              <a:t>Economic Segment</a:t>
            </a:r>
            <a:endParaRPr lang="en-US" b="1" dirty="0"/>
          </a:p>
        </p:txBody>
      </p:sp>
      <p:sp>
        <p:nvSpPr>
          <p:cNvPr id="23" name="Rectangle 22"/>
          <p:cNvSpPr/>
          <p:nvPr/>
        </p:nvSpPr>
        <p:spPr>
          <a:xfrm>
            <a:off x="838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1219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533400" y="3276600"/>
            <a:ext cx="1905000" cy="369332"/>
          </a:xfrm>
          <a:prstGeom prst="rect">
            <a:avLst/>
          </a:prstGeom>
          <a:solidFill>
            <a:schemeClr val="accent1">
              <a:lumMod val="20000"/>
              <a:lumOff val="80000"/>
            </a:schemeClr>
          </a:solidFill>
        </p:spPr>
        <p:txBody>
          <a:bodyPr wrap="square" rtlCol="0">
            <a:spAutoFit/>
          </a:bodyPr>
          <a:lstStyle/>
          <a:p>
            <a:r>
              <a:rPr lang="en-US" b="1" dirty="0" smtClean="0"/>
              <a:t>Sub scheme</a:t>
            </a:r>
            <a:endParaRPr lang="en-US" b="1" dirty="0"/>
          </a:p>
        </p:txBody>
      </p:sp>
      <p:sp>
        <p:nvSpPr>
          <p:cNvPr id="26" name="Rectangle 25"/>
          <p:cNvSpPr/>
          <p:nvPr/>
        </p:nvSpPr>
        <p:spPr>
          <a:xfrm>
            <a:off x="9144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533400" y="37338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57200" y="6172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533400" y="609600"/>
            <a:ext cx="0" cy="44196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533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1295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914400" y="30480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Line Callout 1 (Border and Accent Bar) 30"/>
          <p:cNvSpPr/>
          <p:nvPr/>
        </p:nvSpPr>
        <p:spPr>
          <a:xfrm>
            <a:off x="3886200" y="1600200"/>
            <a:ext cx="4267200" cy="457200"/>
          </a:xfrm>
          <a:prstGeom prst="accentBorderCallout1">
            <a:avLst>
              <a:gd name="adj1" fmla="val 18750"/>
              <a:gd name="adj2" fmla="val -8333"/>
              <a:gd name="adj3" fmla="val 101389"/>
              <a:gd name="adj4" fmla="val -4773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3962400" y="1676400"/>
            <a:ext cx="4114800" cy="307777"/>
          </a:xfrm>
          <a:prstGeom prst="rect">
            <a:avLst/>
          </a:prstGeom>
          <a:noFill/>
        </p:spPr>
        <p:txBody>
          <a:bodyPr wrap="square" rtlCol="0">
            <a:spAutoFit/>
          </a:bodyPr>
          <a:lstStyle/>
          <a:p>
            <a:pPr algn="ctr"/>
            <a:r>
              <a:rPr lang="en-US" sz="1400" b="1" dirty="0" smtClean="0"/>
              <a:t>Has been left open for Budget Division to Develop</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3138</Words>
  <Application>Microsoft Office PowerPoint</Application>
  <PresentationFormat>On-screen Show (4:3)</PresentationFormat>
  <Paragraphs>586</Paragraphs>
  <Slides>52</Slides>
  <Notes>20</Notes>
  <HiddenSlides>0</HiddenSlides>
  <MMClips>0</MMClips>
  <ScaleCrop>false</ScaleCrop>
  <HeadingPairs>
    <vt:vector size="6" baseType="variant">
      <vt:variant>
        <vt:lpstr>Theme</vt:lpstr>
      </vt:variant>
      <vt:variant>
        <vt:i4>1</vt:i4>
      </vt:variant>
      <vt:variant>
        <vt:lpstr>Slide Titles</vt:lpstr>
      </vt:variant>
      <vt:variant>
        <vt:i4>52</vt:i4>
      </vt:variant>
      <vt:variant>
        <vt:lpstr>Custom Shows</vt:lpstr>
      </vt:variant>
      <vt:variant>
        <vt:i4>1</vt:i4>
      </vt:variant>
    </vt:vector>
  </HeadingPairs>
  <TitlesOfParts>
    <vt:vector size="54" baseType="lpstr">
      <vt:lpstr>Office Theme</vt:lpstr>
      <vt:lpstr>Programme Classification for Programme Budgeting</vt:lpstr>
      <vt:lpstr>Structure of Presentation</vt:lpstr>
      <vt:lpstr>Rangarajan Report &amp; outcome-based budgeting</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Programmes, functions and the budget</vt:lpstr>
      <vt:lpstr>Slide 18</vt:lpstr>
      <vt:lpstr>New Programme Segment</vt:lpstr>
      <vt:lpstr>Programmes &amp; Key Policy Objectives</vt:lpstr>
      <vt:lpstr>Programme objectives are programme-specific outcomes</vt:lpstr>
      <vt:lpstr>Programme Budgeting</vt:lpstr>
      <vt:lpstr>Guidelines – the background</vt:lpstr>
      <vt:lpstr>Principle of Results-Based Programmes</vt:lpstr>
      <vt:lpstr>Exceptions to Results-Based Principle</vt:lpstr>
      <vt:lpstr>Programme Hierarchy</vt:lpstr>
      <vt:lpstr>Sub-Programmes: South African Example </vt:lpstr>
      <vt:lpstr>Sub-Programmes: Indian Example </vt:lpstr>
      <vt:lpstr>Programmes &amp; Outcomes</vt:lpstr>
      <vt:lpstr>Outcomes</vt:lpstr>
      <vt:lpstr>Key Performance Indicators linked to programmes</vt:lpstr>
      <vt:lpstr>South African Example</vt:lpstr>
      <vt:lpstr>Outputs &amp; Inputs</vt:lpstr>
      <vt:lpstr>Activities (processes)</vt:lpstr>
      <vt:lpstr>The Results Chain</vt:lpstr>
      <vt:lpstr>Preventative Health Programme</vt:lpstr>
      <vt:lpstr>Programme title &amp; objective</vt:lpstr>
      <vt:lpstr>Objective: wrong approaches</vt:lpstr>
      <vt:lpstr>Programme Objectives from Pilots  – Ministry of Power</vt:lpstr>
      <vt:lpstr>Programme objectives are not targets</vt:lpstr>
      <vt:lpstr>Objectives also for Sub-Programmes</vt:lpstr>
      <vt:lpstr>How to Identify Programme Outcomes</vt:lpstr>
      <vt:lpstr>Identifying Programme Outcomes</vt:lpstr>
      <vt:lpstr>Exceptions to Results-Based Principle</vt:lpstr>
      <vt:lpstr>Process of Developing Programme Classification</vt:lpstr>
      <vt:lpstr>Process of Developing Programme Classification</vt:lpstr>
      <vt:lpstr>Process of Developing Programme Classification</vt:lpstr>
      <vt:lpstr>Process of Developing Programme Classification</vt:lpstr>
      <vt:lpstr>Process of Developing Programme Classification</vt:lpstr>
      <vt:lpstr>Process of Developing Programme Classification</vt:lpstr>
      <vt:lpstr>Way Forward</vt:lpstr>
      <vt:lpstr>Q&amp;A</vt:lpstr>
      <vt:lpstr>Custom Show 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Sundaramurti Committee Report</dc:title>
  <dc:creator>my laptop</dc:creator>
  <cp:lastModifiedBy>FMRRS-1</cp:lastModifiedBy>
  <cp:revision>30</cp:revision>
  <dcterms:created xsi:type="dcterms:W3CDTF">2013-04-24T11:45:29Z</dcterms:created>
  <dcterms:modified xsi:type="dcterms:W3CDTF">2015-01-09T10:48:26Z</dcterms:modified>
</cp:coreProperties>
</file>